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sldIdLst>
    <p:sldId id="256" r:id="rId6"/>
    <p:sldId id="338" r:id="rId7"/>
    <p:sldId id="271" r:id="rId8"/>
    <p:sldId id="293" r:id="rId9"/>
    <p:sldId id="296" r:id="rId10"/>
    <p:sldId id="261" r:id="rId11"/>
    <p:sldId id="317" r:id="rId12"/>
    <p:sldId id="332" r:id="rId13"/>
    <p:sldId id="300" r:id="rId14"/>
    <p:sldId id="299" r:id="rId15"/>
    <p:sldId id="334" r:id="rId16"/>
    <p:sldId id="318" r:id="rId17"/>
    <p:sldId id="314" r:id="rId18"/>
    <p:sldId id="335" r:id="rId19"/>
    <p:sldId id="336" r:id="rId20"/>
    <p:sldId id="337" r:id="rId21"/>
    <p:sldId id="33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A244"/>
    <a:srgbClr val="4D3548"/>
    <a:srgbClr val="82B941"/>
    <a:srgbClr val="88AC42"/>
    <a:srgbClr val="000000"/>
    <a:srgbClr val="686868"/>
    <a:srgbClr val="99B5C6"/>
    <a:srgbClr val="3D587D"/>
    <a:srgbClr val="FF7070"/>
    <a:srgbClr val="FF6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B53C01-63F9-4950-AE21-2DF7179BE558}" v="740" dt="2018-05-06T11:59:48.3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527" autoAdjust="0"/>
    <p:restoredTop sz="94660"/>
  </p:normalViewPr>
  <p:slideViewPr>
    <p:cSldViewPr snapToGrid="0">
      <p:cViewPr varScale="1">
        <p:scale>
          <a:sx n="43" d="100"/>
          <a:sy n="43" d="100"/>
        </p:scale>
        <p:origin x="72" y="264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CFC40-5875-4026-974D-0397593418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7BFB8CA-543A-440B-86A4-88D5A940AA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6C4C87-BCB1-4445-945B-75A911BA232E}"/>
              </a:ext>
            </a:extLst>
          </p:cNvPr>
          <p:cNvSpPr>
            <a:spLocks noGrp="1"/>
          </p:cNvSpPr>
          <p:nvPr>
            <p:ph type="dt" sz="half" idx="10"/>
          </p:nvPr>
        </p:nvSpPr>
        <p:spPr/>
        <p:txBody>
          <a:bodyPr/>
          <a:lstStyle/>
          <a:p>
            <a:fld id="{9F0A192C-4631-4DDB-9A18-B16397D58CC5}" type="datetimeFigureOut">
              <a:rPr lang="en-US" smtClean="0"/>
              <a:t>5/5/2018</a:t>
            </a:fld>
            <a:endParaRPr lang="en-US"/>
          </a:p>
        </p:txBody>
      </p:sp>
      <p:sp>
        <p:nvSpPr>
          <p:cNvPr id="5" name="Footer Placeholder 4">
            <a:extLst>
              <a:ext uri="{FF2B5EF4-FFF2-40B4-BE49-F238E27FC236}">
                <a16:creationId xmlns:a16="http://schemas.microsoft.com/office/drawing/2014/main" id="{CA886F3E-D08F-4744-99FA-DC7B370490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122084-F2CB-4476-AA44-22056E99779A}"/>
              </a:ext>
            </a:extLst>
          </p:cNvPr>
          <p:cNvSpPr>
            <a:spLocks noGrp="1"/>
          </p:cNvSpPr>
          <p:nvPr>
            <p:ph type="sldNum" sz="quarter" idx="12"/>
          </p:nvPr>
        </p:nvSpPr>
        <p:spPr/>
        <p:txBody>
          <a:bodyPr/>
          <a:lstStyle/>
          <a:p>
            <a:fld id="{E58F010A-7A76-4959-8C93-C00BF2B98482}" type="slidenum">
              <a:rPr lang="en-US" smtClean="0"/>
              <a:t>‹#›</a:t>
            </a:fld>
            <a:endParaRPr lang="en-US"/>
          </a:p>
        </p:txBody>
      </p:sp>
    </p:spTree>
    <p:extLst>
      <p:ext uri="{BB962C8B-B14F-4D97-AF65-F5344CB8AC3E}">
        <p14:creationId xmlns:p14="http://schemas.microsoft.com/office/powerpoint/2010/main" val="2023878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2056F-9F40-4591-B7D1-C197B6ED87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DF41F8-8AB3-40B8-9B30-2EC7544FCC9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5B803C-0D49-46D5-9261-C7A2A9B1DC5B}"/>
              </a:ext>
            </a:extLst>
          </p:cNvPr>
          <p:cNvSpPr>
            <a:spLocks noGrp="1"/>
          </p:cNvSpPr>
          <p:nvPr>
            <p:ph type="dt" sz="half" idx="10"/>
          </p:nvPr>
        </p:nvSpPr>
        <p:spPr/>
        <p:txBody>
          <a:bodyPr/>
          <a:lstStyle/>
          <a:p>
            <a:fld id="{9F0A192C-4631-4DDB-9A18-B16397D58CC5}" type="datetimeFigureOut">
              <a:rPr lang="en-US" smtClean="0"/>
              <a:t>5/5/2018</a:t>
            </a:fld>
            <a:endParaRPr lang="en-US"/>
          </a:p>
        </p:txBody>
      </p:sp>
      <p:sp>
        <p:nvSpPr>
          <p:cNvPr id="5" name="Footer Placeholder 4">
            <a:extLst>
              <a:ext uri="{FF2B5EF4-FFF2-40B4-BE49-F238E27FC236}">
                <a16:creationId xmlns:a16="http://schemas.microsoft.com/office/drawing/2014/main" id="{895F98E4-A2EA-46C1-A1ED-2689A08CB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69CFD9-9929-4F1E-A9A3-D488105BC72C}"/>
              </a:ext>
            </a:extLst>
          </p:cNvPr>
          <p:cNvSpPr>
            <a:spLocks noGrp="1"/>
          </p:cNvSpPr>
          <p:nvPr>
            <p:ph type="sldNum" sz="quarter" idx="12"/>
          </p:nvPr>
        </p:nvSpPr>
        <p:spPr/>
        <p:txBody>
          <a:bodyPr/>
          <a:lstStyle/>
          <a:p>
            <a:fld id="{E58F010A-7A76-4959-8C93-C00BF2B98482}" type="slidenum">
              <a:rPr lang="en-US" smtClean="0"/>
              <a:t>‹#›</a:t>
            </a:fld>
            <a:endParaRPr lang="en-US"/>
          </a:p>
        </p:txBody>
      </p:sp>
    </p:spTree>
    <p:extLst>
      <p:ext uri="{BB962C8B-B14F-4D97-AF65-F5344CB8AC3E}">
        <p14:creationId xmlns:p14="http://schemas.microsoft.com/office/powerpoint/2010/main" val="3382007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26BB09-56D0-4CFA-A6F3-67F24687A1D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C0BF8C-17B0-4B39-A92D-C04DF88D5D6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C2504-C12E-49F9-96E2-4E7835D9F2A4}"/>
              </a:ext>
            </a:extLst>
          </p:cNvPr>
          <p:cNvSpPr>
            <a:spLocks noGrp="1"/>
          </p:cNvSpPr>
          <p:nvPr>
            <p:ph type="dt" sz="half" idx="10"/>
          </p:nvPr>
        </p:nvSpPr>
        <p:spPr/>
        <p:txBody>
          <a:bodyPr/>
          <a:lstStyle/>
          <a:p>
            <a:fld id="{9F0A192C-4631-4DDB-9A18-B16397D58CC5}" type="datetimeFigureOut">
              <a:rPr lang="en-US" smtClean="0"/>
              <a:t>5/5/2018</a:t>
            </a:fld>
            <a:endParaRPr lang="en-US"/>
          </a:p>
        </p:txBody>
      </p:sp>
      <p:sp>
        <p:nvSpPr>
          <p:cNvPr id="5" name="Footer Placeholder 4">
            <a:extLst>
              <a:ext uri="{FF2B5EF4-FFF2-40B4-BE49-F238E27FC236}">
                <a16:creationId xmlns:a16="http://schemas.microsoft.com/office/drawing/2014/main" id="{9D079E5D-BE26-48F9-8619-E8E6C81A89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C4F1E7-8575-4228-9C53-2301B4311F73}"/>
              </a:ext>
            </a:extLst>
          </p:cNvPr>
          <p:cNvSpPr>
            <a:spLocks noGrp="1"/>
          </p:cNvSpPr>
          <p:nvPr>
            <p:ph type="sldNum" sz="quarter" idx="12"/>
          </p:nvPr>
        </p:nvSpPr>
        <p:spPr/>
        <p:txBody>
          <a:bodyPr/>
          <a:lstStyle/>
          <a:p>
            <a:fld id="{E58F010A-7A76-4959-8C93-C00BF2B98482}" type="slidenum">
              <a:rPr lang="en-US" smtClean="0"/>
              <a:t>‹#›</a:t>
            </a:fld>
            <a:endParaRPr lang="en-US"/>
          </a:p>
        </p:txBody>
      </p:sp>
    </p:spTree>
    <p:extLst>
      <p:ext uri="{BB962C8B-B14F-4D97-AF65-F5344CB8AC3E}">
        <p14:creationId xmlns:p14="http://schemas.microsoft.com/office/powerpoint/2010/main" val="1563386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0F0F2-F26E-4C60-9010-49E5CC447F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9B627A-FA8E-4221-A46D-690FB6BFA5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1B1C40-23D2-4544-9115-2E7B22873ECC}"/>
              </a:ext>
            </a:extLst>
          </p:cNvPr>
          <p:cNvSpPr>
            <a:spLocks noGrp="1"/>
          </p:cNvSpPr>
          <p:nvPr>
            <p:ph type="dt" sz="half" idx="10"/>
          </p:nvPr>
        </p:nvSpPr>
        <p:spPr/>
        <p:txBody>
          <a:bodyPr/>
          <a:lstStyle/>
          <a:p>
            <a:fld id="{11E84181-FBB7-40BD-911A-8E3640C7108F}" type="datetimeFigureOut">
              <a:rPr lang="en-US" smtClean="0"/>
              <a:t>5/5/2018</a:t>
            </a:fld>
            <a:endParaRPr lang="en-US"/>
          </a:p>
        </p:txBody>
      </p:sp>
      <p:sp>
        <p:nvSpPr>
          <p:cNvPr id="5" name="Footer Placeholder 4">
            <a:extLst>
              <a:ext uri="{FF2B5EF4-FFF2-40B4-BE49-F238E27FC236}">
                <a16:creationId xmlns:a16="http://schemas.microsoft.com/office/drawing/2014/main" id="{98471D86-2255-4E45-87DC-8B11D2CC92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DEBD6C-B5BD-4A34-B470-75442004642A}"/>
              </a:ext>
            </a:extLst>
          </p:cNvPr>
          <p:cNvSpPr>
            <a:spLocks noGrp="1"/>
          </p:cNvSpPr>
          <p:nvPr>
            <p:ph type="sldNum" sz="quarter" idx="12"/>
          </p:nvPr>
        </p:nvSpPr>
        <p:spPr/>
        <p:txBody>
          <a:bodyPr/>
          <a:lstStyle/>
          <a:p>
            <a:fld id="{F19FE997-4B02-4CAE-98DC-549EB3EE3DEF}" type="slidenum">
              <a:rPr lang="en-US" smtClean="0"/>
              <a:t>‹#›</a:t>
            </a:fld>
            <a:endParaRPr lang="en-US"/>
          </a:p>
        </p:txBody>
      </p:sp>
    </p:spTree>
    <p:extLst>
      <p:ext uri="{BB962C8B-B14F-4D97-AF65-F5344CB8AC3E}">
        <p14:creationId xmlns:p14="http://schemas.microsoft.com/office/powerpoint/2010/main" val="42577142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68F2F-20D0-4A8E-AADA-C99603F84D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EDC269-E75A-4CD4-86BC-2F174FB44C7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C35C5C-4EFC-482B-8613-D5F4805C32F1}"/>
              </a:ext>
            </a:extLst>
          </p:cNvPr>
          <p:cNvSpPr>
            <a:spLocks noGrp="1"/>
          </p:cNvSpPr>
          <p:nvPr>
            <p:ph type="dt" sz="half" idx="10"/>
          </p:nvPr>
        </p:nvSpPr>
        <p:spPr/>
        <p:txBody>
          <a:bodyPr/>
          <a:lstStyle/>
          <a:p>
            <a:fld id="{11E84181-FBB7-40BD-911A-8E3640C7108F}" type="datetimeFigureOut">
              <a:rPr lang="en-US" smtClean="0"/>
              <a:t>5/5/2018</a:t>
            </a:fld>
            <a:endParaRPr lang="en-US"/>
          </a:p>
        </p:txBody>
      </p:sp>
      <p:sp>
        <p:nvSpPr>
          <p:cNvPr id="5" name="Footer Placeholder 4">
            <a:extLst>
              <a:ext uri="{FF2B5EF4-FFF2-40B4-BE49-F238E27FC236}">
                <a16:creationId xmlns:a16="http://schemas.microsoft.com/office/drawing/2014/main" id="{2D69E26B-3066-4014-B33C-CA16F8B29B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932A17-6877-426C-9452-391C5A1AA14F}"/>
              </a:ext>
            </a:extLst>
          </p:cNvPr>
          <p:cNvSpPr>
            <a:spLocks noGrp="1"/>
          </p:cNvSpPr>
          <p:nvPr>
            <p:ph type="sldNum" sz="quarter" idx="12"/>
          </p:nvPr>
        </p:nvSpPr>
        <p:spPr/>
        <p:txBody>
          <a:bodyPr/>
          <a:lstStyle/>
          <a:p>
            <a:fld id="{F19FE997-4B02-4CAE-98DC-549EB3EE3DEF}" type="slidenum">
              <a:rPr lang="en-US" smtClean="0"/>
              <a:t>‹#›</a:t>
            </a:fld>
            <a:endParaRPr lang="en-US"/>
          </a:p>
        </p:txBody>
      </p:sp>
    </p:spTree>
    <p:extLst>
      <p:ext uri="{BB962C8B-B14F-4D97-AF65-F5344CB8AC3E}">
        <p14:creationId xmlns:p14="http://schemas.microsoft.com/office/powerpoint/2010/main" val="42745447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36BD3-C4A1-4AE3-88ED-0CC33545E8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A588E7-475C-401A-8BA5-C4564BDDB0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3D7250B-859D-4AF6-A218-70D717CE6CB0}"/>
              </a:ext>
            </a:extLst>
          </p:cNvPr>
          <p:cNvSpPr>
            <a:spLocks noGrp="1"/>
          </p:cNvSpPr>
          <p:nvPr>
            <p:ph type="dt" sz="half" idx="10"/>
          </p:nvPr>
        </p:nvSpPr>
        <p:spPr/>
        <p:txBody>
          <a:bodyPr/>
          <a:lstStyle/>
          <a:p>
            <a:fld id="{11E84181-FBB7-40BD-911A-8E3640C7108F}" type="datetimeFigureOut">
              <a:rPr lang="en-US" smtClean="0"/>
              <a:t>5/5/2018</a:t>
            </a:fld>
            <a:endParaRPr lang="en-US"/>
          </a:p>
        </p:txBody>
      </p:sp>
      <p:sp>
        <p:nvSpPr>
          <p:cNvPr id="5" name="Footer Placeholder 4">
            <a:extLst>
              <a:ext uri="{FF2B5EF4-FFF2-40B4-BE49-F238E27FC236}">
                <a16:creationId xmlns:a16="http://schemas.microsoft.com/office/drawing/2014/main" id="{476F4A8F-7BC6-4AE3-BE77-2B27598BCD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F229A1-0957-4288-98B6-83B34FA71E38}"/>
              </a:ext>
            </a:extLst>
          </p:cNvPr>
          <p:cNvSpPr>
            <a:spLocks noGrp="1"/>
          </p:cNvSpPr>
          <p:nvPr>
            <p:ph type="sldNum" sz="quarter" idx="12"/>
          </p:nvPr>
        </p:nvSpPr>
        <p:spPr/>
        <p:txBody>
          <a:bodyPr/>
          <a:lstStyle/>
          <a:p>
            <a:fld id="{F19FE997-4B02-4CAE-98DC-549EB3EE3DEF}" type="slidenum">
              <a:rPr lang="en-US" smtClean="0"/>
              <a:t>‹#›</a:t>
            </a:fld>
            <a:endParaRPr lang="en-US"/>
          </a:p>
        </p:txBody>
      </p:sp>
    </p:spTree>
    <p:extLst>
      <p:ext uri="{BB962C8B-B14F-4D97-AF65-F5344CB8AC3E}">
        <p14:creationId xmlns:p14="http://schemas.microsoft.com/office/powerpoint/2010/main" val="11019929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26385-AE8A-4F34-949F-15C9DC3243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8344FD-1B0B-4978-A5DA-61A54B8F75F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FC0C46-644C-4BCD-B115-400E126FAE9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973B21-F56A-48EF-92A5-C1CF042926E6}"/>
              </a:ext>
            </a:extLst>
          </p:cNvPr>
          <p:cNvSpPr>
            <a:spLocks noGrp="1"/>
          </p:cNvSpPr>
          <p:nvPr>
            <p:ph type="dt" sz="half" idx="10"/>
          </p:nvPr>
        </p:nvSpPr>
        <p:spPr/>
        <p:txBody>
          <a:bodyPr/>
          <a:lstStyle/>
          <a:p>
            <a:fld id="{11E84181-FBB7-40BD-911A-8E3640C7108F}" type="datetimeFigureOut">
              <a:rPr lang="en-US" smtClean="0"/>
              <a:t>5/5/2018</a:t>
            </a:fld>
            <a:endParaRPr lang="en-US"/>
          </a:p>
        </p:txBody>
      </p:sp>
      <p:sp>
        <p:nvSpPr>
          <p:cNvPr id="6" name="Footer Placeholder 5">
            <a:extLst>
              <a:ext uri="{FF2B5EF4-FFF2-40B4-BE49-F238E27FC236}">
                <a16:creationId xmlns:a16="http://schemas.microsoft.com/office/drawing/2014/main" id="{ABFAE106-60C0-468A-980F-28458CA7B0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957A66-9016-437C-B95F-E4475FF68701}"/>
              </a:ext>
            </a:extLst>
          </p:cNvPr>
          <p:cNvSpPr>
            <a:spLocks noGrp="1"/>
          </p:cNvSpPr>
          <p:nvPr>
            <p:ph type="sldNum" sz="quarter" idx="12"/>
          </p:nvPr>
        </p:nvSpPr>
        <p:spPr/>
        <p:txBody>
          <a:bodyPr/>
          <a:lstStyle/>
          <a:p>
            <a:fld id="{F19FE997-4B02-4CAE-98DC-549EB3EE3DEF}" type="slidenum">
              <a:rPr lang="en-US" smtClean="0"/>
              <a:t>‹#›</a:t>
            </a:fld>
            <a:endParaRPr lang="en-US"/>
          </a:p>
        </p:txBody>
      </p:sp>
    </p:spTree>
    <p:extLst>
      <p:ext uri="{BB962C8B-B14F-4D97-AF65-F5344CB8AC3E}">
        <p14:creationId xmlns:p14="http://schemas.microsoft.com/office/powerpoint/2010/main" val="36932353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2A4BB-4389-4788-ABF9-67130BB275F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01D14EF-2F7E-4299-B8D1-E1F2CF140B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5899FCB-A980-43D1-89DB-87750E655B6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61C1D5-53C0-48E6-90CB-05A8E118CC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307668B-C460-4727-B151-007EA6237F9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2C788C-6069-421F-B542-76F356855853}"/>
              </a:ext>
            </a:extLst>
          </p:cNvPr>
          <p:cNvSpPr>
            <a:spLocks noGrp="1"/>
          </p:cNvSpPr>
          <p:nvPr>
            <p:ph type="dt" sz="half" idx="10"/>
          </p:nvPr>
        </p:nvSpPr>
        <p:spPr/>
        <p:txBody>
          <a:bodyPr/>
          <a:lstStyle/>
          <a:p>
            <a:fld id="{11E84181-FBB7-40BD-911A-8E3640C7108F}" type="datetimeFigureOut">
              <a:rPr lang="en-US" smtClean="0"/>
              <a:t>5/5/2018</a:t>
            </a:fld>
            <a:endParaRPr lang="en-US"/>
          </a:p>
        </p:txBody>
      </p:sp>
      <p:sp>
        <p:nvSpPr>
          <p:cNvPr id="8" name="Footer Placeholder 7">
            <a:extLst>
              <a:ext uri="{FF2B5EF4-FFF2-40B4-BE49-F238E27FC236}">
                <a16:creationId xmlns:a16="http://schemas.microsoft.com/office/drawing/2014/main" id="{24867470-17A4-4330-A622-8E79FC425B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A083C3-F53A-4F33-B519-C3B45261F977}"/>
              </a:ext>
            </a:extLst>
          </p:cNvPr>
          <p:cNvSpPr>
            <a:spLocks noGrp="1"/>
          </p:cNvSpPr>
          <p:nvPr>
            <p:ph type="sldNum" sz="quarter" idx="12"/>
          </p:nvPr>
        </p:nvSpPr>
        <p:spPr/>
        <p:txBody>
          <a:bodyPr/>
          <a:lstStyle/>
          <a:p>
            <a:fld id="{F19FE997-4B02-4CAE-98DC-549EB3EE3DEF}" type="slidenum">
              <a:rPr lang="en-US" smtClean="0"/>
              <a:t>‹#›</a:t>
            </a:fld>
            <a:endParaRPr lang="en-US"/>
          </a:p>
        </p:txBody>
      </p:sp>
    </p:spTree>
    <p:extLst>
      <p:ext uri="{BB962C8B-B14F-4D97-AF65-F5344CB8AC3E}">
        <p14:creationId xmlns:p14="http://schemas.microsoft.com/office/powerpoint/2010/main" val="29897745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3D510-BE4D-4944-8137-C622C711FA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C279A1-C859-40BF-B519-70056C44D43A}"/>
              </a:ext>
            </a:extLst>
          </p:cNvPr>
          <p:cNvSpPr>
            <a:spLocks noGrp="1"/>
          </p:cNvSpPr>
          <p:nvPr>
            <p:ph type="dt" sz="half" idx="10"/>
          </p:nvPr>
        </p:nvSpPr>
        <p:spPr/>
        <p:txBody>
          <a:bodyPr/>
          <a:lstStyle/>
          <a:p>
            <a:fld id="{11E84181-FBB7-40BD-911A-8E3640C7108F}" type="datetimeFigureOut">
              <a:rPr lang="en-US" smtClean="0"/>
              <a:t>5/5/2018</a:t>
            </a:fld>
            <a:endParaRPr lang="en-US"/>
          </a:p>
        </p:txBody>
      </p:sp>
      <p:sp>
        <p:nvSpPr>
          <p:cNvPr id="4" name="Footer Placeholder 3">
            <a:extLst>
              <a:ext uri="{FF2B5EF4-FFF2-40B4-BE49-F238E27FC236}">
                <a16:creationId xmlns:a16="http://schemas.microsoft.com/office/drawing/2014/main" id="{9DD4906D-0C7D-4FCB-BE47-709F0215C5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050305-9858-45B8-BBCB-6F65C71F7CB3}"/>
              </a:ext>
            </a:extLst>
          </p:cNvPr>
          <p:cNvSpPr>
            <a:spLocks noGrp="1"/>
          </p:cNvSpPr>
          <p:nvPr>
            <p:ph type="sldNum" sz="quarter" idx="12"/>
          </p:nvPr>
        </p:nvSpPr>
        <p:spPr/>
        <p:txBody>
          <a:bodyPr/>
          <a:lstStyle/>
          <a:p>
            <a:fld id="{F19FE997-4B02-4CAE-98DC-549EB3EE3DEF}" type="slidenum">
              <a:rPr lang="en-US" smtClean="0"/>
              <a:t>‹#›</a:t>
            </a:fld>
            <a:endParaRPr lang="en-US"/>
          </a:p>
        </p:txBody>
      </p:sp>
    </p:spTree>
    <p:extLst>
      <p:ext uri="{BB962C8B-B14F-4D97-AF65-F5344CB8AC3E}">
        <p14:creationId xmlns:p14="http://schemas.microsoft.com/office/powerpoint/2010/main" val="39214574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D7C965-3B0A-4E4E-9F39-1BF5A720DD01}"/>
              </a:ext>
            </a:extLst>
          </p:cNvPr>
          <p:cNvSpPr>
            <a:spLocks noGrp="1"/>
          </p:cNvSpPr>
          <p:nvPr>
            <p:ph type="dt" sz="half" idx="10"/>
          </p:nvPr>
        </p:nvSpPr>
        <p:spPr/>
        <p:txBody>
          <a:bodyPr/>
          <a:lstStyle/>
          <a:p>
            <a:fld id="{11E84181-FBB7-40BD-911A-8E3640C7108F}" type="datetimeFigureOut">
              <a:rPr lang="en-US" smtClean="0"/>
              <a:t>5/5/2018</a:t>
            </a:fld>
            <a:endParaRPr lang="en-US"/>
          </a:p>
        </p:txBody>
      </p:sp>
      <p:sp>
        <p:nvSpPr>
          <p:cNvPr id="3" name="Footer Placeholder 2">
            <a:extLst>
              <a:ext uri="{FF2B5EF4-FFF2-40B4-BE49-F238E27FC236}">
                <a16:creationId xmlns:a16="http://schemas.microsoft.com/office/drawing/2014/main" id="{53B1F14A-C1ED-4694-B77E-749D442DD6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C6B024-57A3-4767-A95F-20F1666EC4BD}"/>
              </a:ext>
            </a:extLst>
          </p:cNvPr>
          <p:cNvSpPr>
            <a:spLocks noGrp="1"/>
          </p:cNvSpPr>
          <p:nvPr>
            <p:ph type="sldNum" sz="quarter" idx="12"/>
          </p:nvPr>
        </p:nvSpPr>
        <p:spPr/>
        <p:txBody>
          <a:bodyPr/>
          <a:lstStyle/>
          <a:p>
            <a:fld id="{F19FE997-4B02-4CAE-98DC-549EB3EE3DEF}" type="slidenum">
              <a:rPr lang="en-US" smtClean="0"/>
              <a:t>‹#›</a:t>
            </a:fld>
            <a:endParaRPr lang="en-US"/>
          </a:p>
        </p:txBody>
      </p:sp>
    </p:spTree>
    <p:extLst>
      <p:ext uri="{BB962C8B-B14F-4D97-AF65-F5344CB8AC3E}">
        <p14:creationId xmlns:p14="http://schemas.microsoft.com/office/powerpoint/2010/main" val="34469544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6E2D5-7ACB-479E-92E1-C3BAAB461E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2E4AA2-7362-427E-8AFA-D446926327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27BDC9-9989-4D1B-AA59-1B42670AF3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8EF95FC-3A98-430D-8BAF-670F1DF15BD7}"/>
              </a:ext>
            </a:extLst>
          </p:cNvPr>
          <p:cNvSpPr>
            <a:spLocks noGrp="1"/>
          </p:cNvSpPr>
          <p:nvPr>
            <p:ph type="dt" sz="half" idx="10"/>
          </p:nvPr>
        </p:nvSpPr>
        <p:spPr/>
        <p:txBody>
          <a:bodyPr/>
          <a:lstStyle/>
          <a:p>
            <a:fld id="{11E84181-FBB7-40BD-911A-8E3640C7108F}" type="datetimeFigureOut">
              <a:rPr lang="en-US" smtClean="0"/>
              <a:t>5/5/2018</a:t>
            </a:fld>
            <a:endParaRPr lang="en-US"/>
          </a:p>
        </p:txBody>
      </p:sp>
      <p:sp>
        <p:nvSpPr>
          <p:cNvPr id="6" name="Footer Placeholder 5">
            <a:extLst>
              <a:ext uri="{FF2B5EF4-FFF2-40B4-BE49-F238E27FC236}">
                <a16:creationId xmlns:a16="http://schemas.microsoft.com/office/drawing/2014/main" id="{6D8D404C-3F9C-4AC9-B56D-611C3845D2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F017FA-37F7-4141-9AC2-C5705D2EAE61}"/>
              </a:ext>
            </a:extLst>
          </p:cNvPr>
          <p:cNvSpPr>
            <a:spLocks noGrp="1"/>
          </p:cNvSpPr>
          <p:nvPr>
            <p:ph type="sldNum" sz="quarter" idx="12"/>
          </p:nvPr>
        </p:nvSpPr>
        <p:spPr/>
        <p:txBody>
          <a:bodyPr/>
          <a:lstStyle/>
          <a:p>
            <a:fld id="{F19FE997-4B02-4CAE-98DC-549EB3EE3DEF}" type="slidenum">
              <a:rPr lang="en-US" smtClean="0"/>
              <a:t>‹#›</a:t>
            </a:fld>
            <a:endParaRPr lang="en-US"/>
          </a:p>
        </p:txBody>
      </p:sp>
    </p:spTree>
    <p:extLst>
      <p:ext uri="{BB962C8B-B14F-4D97-AF65-F5344CB8AC3E}">
        <p14:creationId xmlns:p14="http://schemas.microsoft.com/office/powerpoint/2010/main" val="18199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6FA1E-9641-4EE5-8E48-C99E87F685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E4A843-6053-42F1-A1FB-786146F630D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1FCD57-F82B-4A96-8251-23F9C2B9E188}"/>
              </a:ext>
            </a:extLst>
          </p:cNvPr>
          <p:cNvSpPr>
            <a:spLocks noGrp="1"/>
          </p:cNvSpPr>
          <p:nvPr>
            <p:ph type="dt" sz="half" idx="10"/>
          </p:nvPr>
        </p:nvSpPr>
        <p:spPr/>
        <p:txBody>
          <a:bodyPr/>
          <a:lstStyle/>
          <a:p>
            <a:fld id="{9F0A192C-4631-4DDB-9A18-B16397D58CC5}" type="datetimeFigureOut">
              <a:rPr lang="en-US" smtClean="0"/>
              <a:t>5/5/2018</a:t>
            </a:fld>
            <a:endParaRPr lang="en-US"/>
          </a:p>
        </p:txBody>
      </p:sp>
      <p:sp>
        <p:nvSpPr>
          <p:cNvPr id="5" name="Footer Placeholder 4">
            <a:extLst>
              <a:ext uri="{FF2B5EF4-FFF2-40B4-BE49-F238E27FC236}">
                <a16:creationId xmlns:a16="http://schemas.microsoft.com/office/drawing/2014/main" id="{E618520A-24EC-4C52-9145-62A24091B3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70AB73-0F40-484A-9E04-6385D75F38FF}"/>
              </a:ext>
            </a:extLst>
          </p:cNvPr>
          <p:cNvSpPr>
            <a:spLocks noGrp="1"/>
          </p:cNvSpPr>
          <p:nvPr>
            <p:ph type="sldNum" sz="quarter" idx="12"/>
          </p:nvPr>
        </p:nvSpPr>
        <p:spPr/>
        <p:txBody>
          <a:bodyPr/>
          <a:lstStyle/>
          <a:p>
            <a:fld id="{E58F010A-7A76-4959-8C93-C00BF2B98482}" type="slidenum">
              <a:rPr lang="en-US" smtClean="0"/>
              <a:t>‹#›</a:t>
            </a:fld>
            <a:endParaRPr lang="en-US"/>
          </a:p>
        </p:txBody>
      </p:sp>
    </p:spTree>
    <p:extLst>
      <p:ext uri="{BB962C8B-B14F-4D97-AF65-F5344CB8AC3E}">
        <p14:creationId xmlns:p14="http://schemas.microsoft.com/office/powerpoint/2010/main" val="25535475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162EC-42C5-4BC3-9753-88131E444E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F1C47F-ED97-48F4-9633-F9A75717CD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57971FF-A8E4-42D8-B1ED-A926C5C058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B02F477-76A1-48C1-993C-B19C069BD7A2}"/>
              </a:ext>
            </a:extLst>
          </p:cNvPr>
          <p:cNvSpPr>
            <a:spLocks noGrp="1"/>
          </p:cNvSpPr>
          <p:nvPr>
            <p:ph type="dt" sz="half" idx="10"/>
          </p:nvPr>
        </p:nvSpPr>
        <p:spPr/>
        <p:txBody>
          <a:bodyPr/>
          <a:lstStyle/>
          <a:p>
            <a:fld id="{11E84181-FBB7-40BD-911A-8E3640C7108F}" type="datetimeFigureOut">
              <a:rPr lang="en-US" smtClean="0"/>
              <a:t>5/5/2018</a:t>
            </a:fld>
            <a:endParaRPr lang="en-US"/>
          </a:p>
        </p:txBody>
      </p:sp>
      <p:sp>
        <p:nvSpPr>
          <p:cNvPr id="6" name="Footer Placeholder 5">
            <a:extLst>
              <a:ext uri="{FF2B5EF4-FFF2-40B4-BE49-F238E27FC236}">
                <a16:creationId xmlns:a16="http://schemas.microsoft.com/office/drawing/2014/main" id="{6BDE64A3-1E95-47BD-9786-F11DD0FC75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C01CF3-02BD-4E5F-A555-7F517BBD2A00}"/>
              </a:ext>
            </a:extLst>
          </p:cNvPr>
          <p:cNvSpPr>
            <a:spLocks noGrp="1"/>
          </p:cNvSpPr>
          <p:nvPr>
            <p:ph type="sldNum" sz="quarter" idx="12"/>
          </p:nvPr>
        </p:nvSpPr>
        <p:spPr/>
        <p:txBody>
          <a:bodyPr/>
          <a:lstStyle/>
          <a:p>
            <a:fld id="{F19FE997-4B02-4CAE-98DC-549EB3EE3DEF}" type="slidenum">
              <a:rPr lang="en-US" smtClean="0"/>
              <a:t>‹#›</a:t>
            </a:fld>
            <a:endParaRPr lang="en-US"/>
          </a:p>
        </p:txBody>
      </p:sp>
    </p:spTree>
    <p:extLst>
      <p:ext uri="{BB962C8B-B14F-4D97-AF65-F5344CB8AC3E}">
        <p14:creationId xmlns:p14="http://schemas.microsoft.com/office/powerpoint/2010/main" val="8922064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34A20-BF68-494A-9903-AEC6146D59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DC7770-D013-45BE-87DF-C2AFF39BD5C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1B4FB9-32E4-45CF-832F-8FA2DBD35959}"/>
              </a:ext>
            </a:extLst>
          </p:cNvPr>
          <p:cNvSpPr>
            <a:spLocks noGrp="1"/>
          </p:cNvSpPr>
          <p:nvPr>
            <p:ph type="dt" sz="half" idx="10"/>
          </p:nvPr>
        </p:nvSpPr>
        <p:spPr/>
        <p:txBody>
          <a:bodyPr/>
          <a:lstStyle/>
          <a:p>
            <a:fld id="{11E84181-FBB7-40BD-911A-8E3640C7108F}" type="datetimeFigureOut">
              <a:rPr lang="en-US" smtClean="0"/>
              <a:t>5/5/2018</a:t>
            </a:fld>
            <a:endParaRPr lang="en-US"/>
          </a:p>
        </p:txBody>
      </p:sp>
      <p:sp>
        <p:nvSpPr>
          <p:cNvPr id="5" name="Footer Placeholder 4">
            <a:extLst>
              <a:ext uri="{FF2B5EF4-FFF2-40B4-BE49-F238E27FC236}">
                <a16:creationId xmlns:a16="http://schemas.microsoft.com/office/drawing/2014/main" id="{8C99B3B8-D983-4792-B0AF-7016F09012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8F7B78-CFAD-49AF-A703-C7192C4A377E}"/>
              </a:ext>
            </a:extLst>
          </p:cNvPr>
          <p:cNvSpPr>
            <a:spLocks noGrp="1"/>
          </p:cNvSpPr>
          <p:nvPr>
            <p:ph type="sldNum" sz="quarter" idx="12"/>
          </p:nvPr>
        </p:nvSpPr>
        <p:spPr/>
        <p:txBody>
          <a:bodyPr/>
          <a:lstStyle/>
          <a:p>
            <a:fld id="{F19FE997-4B02-4CAE-98DC-549EB3EE3DEF}" type="slidenum">
              <a:rPr lang="en-US" smtClean="0"/>
              <a:t>‹#›</a:t>
            </a:fld>
            <a:endParaRPr lang="en-US"/>
          </a:p>
        </p:txBody>
      </p:sp>
    </p:spTree>
    <p:extLst>
      <p:ext uri="{BB962C8B-B14F-4D97-AF65-F5344CB8AC3E}">
        <p14:creationId xmlns:p14="http://schemas.microsoft.com/office/powerpoint/2010/main" val="42745918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F30AB0-785E-4BC2-870C-BC7801D24A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B041B0-E9C5-4587-9CCC-D00F3F6DA08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611195-F7DA-4757-83F1-62106B769965}"/>
              </a:ext>
            </a:extLst>
          </p:cNvPr>
          <p:cNvSpPr>
            <a:spLocks noGrp="1"/>
          </p:cNvSpPr>
          <p:nvPr>
            <p:ph type="dt" sz="half" idx="10"/>
          </p:nvPr>
        </p:nvSpPr>
        <p:spPr/>
        <p:txBody>
          <a:bodyPr/>
          <a:lstStyle/>
          <a:p>
            <a:fld id="{11E84181-FBB7-40BD-911A-8E3640C7108F}" type="datetimeFigureOut">
              <a:rPr lang="en-US" smtClean="0"/>
              <a:t>5/5/2018</a:t>
            </a:fld>
            <a:endParaRPr lang="en-US"/>
          </a:p>
        </p:txBody>
      </p:sp>
      <p:sp>
        <p:nvSpPr>
          <p:cNvPr id="5" name="Footer Placeholder 4">
            <a:extLst>
              <a:ext uri="{FF2B5EF4-FFF2-40B4-BE49-F238E27FC236}">
                <a16:creationId xmlns:a16="http://schemas.microsoft.com/office/drawing/2014/main" id="{C1CC3053-D99F-47F6-AAF3-41F82D23C2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0E20A3-23D7-4FB0-BC5A-D662E36BB0D3}"/>
              </a:ext>
            </a:extLst>
          </p:cNvPr>
          <p:cNvSpPr>
            <a:spLocks noGrp="1"/>
          </p:cNvSpPr>
          <p:nvPr>
            <p:ph type="sldNum" sz="quarter" idx="12"/>
          </p:nvPr>
        </p:nvSpPr>
        <p:spPr/>
        <p:txBody>
          <a:bodyPr/>
          <a:lstStyle/>
          <a:p>
            <a:fld id="{F19FE997-4B02-4CAE-98DC-549EB3EE3DEF}" type="slidenum">
              <a:rPr lang="en-US" smtClean="0"/>
              <a:t>‹#›</a:t>
            </a:fld>
            <a:endParaRPr lang="en-US"/>
          </a:p>
        </p:txBody>
      </p:sp>
    </p:spTree>
    <p:extLst>
      <p:ext uri="{BB962C8B-B14F-4D97-AF65-F5344CB8AC3E}">
        <p14:creationId xmlns:p14="http://schemas.microsoft.com/office/powerpoint/2010/main" val="3631477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E0688-3C21-4BE9-AAB9-1394A347DF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B3F9AF-9E6D-4939-98E6-B0006DACE3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733A017-9988-4B14-9F30-4201A36FCCA6}"/>
              </a:ext>
            </a:extLst>
          </p:cNvPr>
          <p:cNvSpPr>
            <a:spLocks noGrp="1"/>
          </p:cNvSpPr>
          <p:nvPr>
            <p:ph type="dt" sz="half" idx="10"/>
          </p:nvPr>
        </p:nvSpPr>
        <p:spPr/>
        <p:txBody>
          <a:bodyPr/>
          <a:lstStyle/>
          <a:p>
            <a:fld id="{9F0A192C-4631-4DDB-9A18-B16397D58CC5}" type="datetimeFigureOut">
              <a:rPr lang="en-US" smtClean="0"/>
              <a:t>5/5/2018</a:t>
            </a:fld>
            <a:endParaRPr lang="en-US"/>
          </a:p>
        </p:txBody>
      </p:sp>
      <p:sp>
        <p:nvSpPr>
          <p:cNvPr id="5" name="Footer Placeholder 4">
            <a:extLst>
              <a:ext uri="{FF2B5EF4-FFF2-40B4-BE49-F238E27FC236}">
                <a16:creationId xmlns:a16="http://schemas.microsoft.com/office/drawing/2014/main" id="{80FAB1A2-44A3-46AC-AB5E-7BD7923A89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B65CB7-5DCB-4142-BAA5-FE7FC07E609D}"/>
              </a:ext>
            </a:extLst>
          </p:cNvPr>
          <p:cNvSpPr>
            <a:spLocks noGrp="1"/>
          </p:cNvSpPr>
          <p:nvPr>
            <p:ph type="sldNum" sz="quarter" idx="12"/>
          </p:nvPr>
        </p:nvSpPr>
        <p:spPr/>
        <p:txBody>
          <a:bodyPr/>
          <a:lstStyle/>
          <a:p>
            <a:fld id="{E58F010A-7A76-4959-8C93-C00BF2B98482}" type="slidenum">
              <a:rPr lang="en-US" smtClean="0"/>
              <a:t>‹#›</a:t>
            </a:fld>
            <a:endParaRPr lang="en-US"/>
          </a:p>
        </p:txBody>
      </p:sp>
    </p:spTree>
    <p:extLst>
      <p:ext uri="{BB962C8B-B14F-4D97-AF65-F5344CB8AC3E}">
        <p14:creationId xmlns:p14="http://schemas.microsoft.com/office/powerpoint/2010/main" val="175103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18F6D-5B82-4CB8-B54B-4399690EE7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0618F1-1A11-4FF8-93FE-CE33984A0DF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372047-A7EC-4E35-9361-DB71038F9C6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E39977-4170-4AA5-93A3-C7C4669AE7F4}"/>
              </a:ext>
            </a:extLst>
          </p:cNvPr>
          <p:cNvSpPr>
            <a:spLocks noGrp="1"/>
          </p:cNvSpPr>
          <p:nvPr>
            <p:ph type="dt" sz="half" idx="10"/>
          </p:nvPr>
        </p:nvSpPr>
        <p:spPr/>
        <p:txBody>
          <a:bodyPr/>
          <a:lstStyle/>
          <a:p>
            <a:fld id="{9F0A192C-4631-4DDB-9A18-B16397D58CC5}" type="datetimeFigureOut">
              <a:rPr lang="en-US" smtClean="0"/>
              <a:t>5/5/2018</a:t>
            </a:fld>
            <a:endParaRPr lang="en-US"/>
          </a:p>
        </p:txBody>
      </p:sp>
      <p:sp>
        <p:nvSpPr>
          <p:cNvPr id="6" name="Footer Placeholder 5">
            <a:extLst>
              <a:ext uri="{FF2B5EF4-FFF2-40B4-BE49-F238E27FC236}">
                <a16:creationId xmlns:a16="http://schemas.microsoft.com/office/drawing/2014/main" id="{0BC01FCF-594A-4A05-91CA-71518A292C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7B76AA-7EC0-4D74-B616-B0B8767AF21C}"/>
              </a:ext>
            </a:extLst>
          </p:cNvPr>
          <p:cNvSpPr>
            <a:spLocks noGrp="1"/>
          </p:cNvSpPr>
          <p:nvPr>
            <p:ph type="sldNum" sz="quarter" idx="12"/>
          </p:nvPr>
        </p:nvSpPr>
        <p:spPr/>
        <p:txBody>
          <a:bodyPr/>
          <a:lstStyle/>
          <a:p>
            <a:fld id="{E58F010A-7A76-4959-8C93-C00BF2B98482}" type="slidenum">
              <a:rPr lang="en-US" smtClean="0"/>
              <a:t>‹#›</a:t>
            </a:fld>
            <a:endParaRPr lang="en-US"/>
          </a:p>
        </p:txBody>
      </p:sp>
    </p:spTree>
    <p:extLst>
      <p:ext uri="{BB962C8B-B14F-4D97-AF65-F5344CB8AC3E}">
        <p14:creationId xmlns:p14="http://schemas.microsoft.com/office/powerpoint/2010/main" val="3353935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27D06-1815-42DD-816F-327C2427E4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E67767-BBEE-4A5D-A1FF-47E24F064F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FB70E92-4BB0-429B-A43A-F26355DF10F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88BC3D-69CD-47E0-B4E6-E06D02A423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F200C25-0FE3-4472-B306-17EDEDD19AB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A7ED391-22B8-40EE-AFF2-2EA1B1B90A17}"/>
              </a:ext>
            </a:extLst>
          </p:cNvPr>
          <p:cNvSpPr>
            <a:spLocks noGrp="1"/>
          </p:cNvSpPr>
          <p:nvPr>
            <p:ph type="dt" sz="half" idx="10"/>
          </p:nvPr>
        </p:nvSpPr>
        <p:spPr/>
        <p:txBody>
          <a:bodyPr/>
          <a:lstStyle/>
          <a:p>
            <a:fld id="{9F0A192C-4631-4DDB-9A18-B16397D58CC5}" type="datetimeFigureOut">
              <a:rPr lang="en-US" smtClean="0"/>
              <a:t>5/5/2018</a:t>
            </a:fld>
            <a:endParaRPr lang="en-US"/>
          </a:p>
        </p:txBody>
      </p:sp>
      <p:sp>
        <p:nvSpPr>
          <p:cNvPr id="8" name="Footer Placeholder 7">
            <a:extLst>
              <a:ext uri="{FF2B5EF4-FFF2-40B4-BE49-F238E27FC236}">
                <a16:creationId xmlns:a16="http://schemas.microsoft.com/office/drawing/2014/main" id="{6FBA00AF-952D-4D30-83E3-E74D694E1D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21C41E-F58D-4DD7-8C3C-98A92084153A}"/>
              </a:ext>
            </a:extLst>
          </p:cNvPr>
          <p:cNvSpPr>
            <a:spLocks noGrp="1"/>
          </p:cNvSpPr>
          <p:nvPr>
            <p:ph type="sldNum" sz="quarter" idx="12"/>
          </p:nvPr>
        </p:nvSpPr>
        <p:spPr/>
        <p:txBody>
          <a:bodyPr/>
          <a:lstStyle/>
          <a:p>
            <a:fld id="{E58F010A-7A76-4959-8C93-C00BF2B98482}" type="slidenum">
              <a:rPr lang="en-US" smtClean="0"/>
              <a:t>‹#›</a:t>
            </a:fld>
            <a:endParaRPr lang="en-US"/>
          </a:p>
        </p:txBody>
      </p:sp>
    </p:spTree>
    <p:extLst>
      <p:ext uri="{BB962C8B-B14F-4D97-AF65-F5344CB8AC3E}">
        <p14:creationId xmlns:p14="http://schemas.microsoft.com/office/powerpoint/2010/main" val="3185437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3E9C8-5DDA-45C0-8A75-81B817E612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E80DF9-A209-4FC0-BC85-9F5167EDEBD8}"/>
              </a:ext>
            </a:extLst>
          </p:cNvPr>
          <p:cNvSpPr>
            <a:spLocks noGrp="1"/>
          </p:cNvSpPr>
          <p:nvPr>
            <p:ph type="dt" sz="half" idx="10"/>
          </p:nvPr>
        </p:nvSpPr>
        <p:spPr/>
        <p:txBody>
          <a:bodyPr/>
          <a:lstStyle/>
          <a:p>
            <a:fld id="{9F0A192C-4631-4DDB-9A18-B16397D58CC5}" type="datetimeFigureOut">
              <a:rPr lang="en-US" smtClean="0"/>
              <a:t>5/5/2018</a:t>
            </a:fld>
            <a:endParaRPr lang="en-US"/>
          </a:p>
        </p:txBody>
      </p:sp>
      <p:sp>
        <p:nvSpPr>
          <p:cNvPr id="4" name="Footer Placeholder 3">
            <a:extLst>
              <a:ext uri="{FF2B5EF4-FFF2-40B4-BE49-F238E27FC236}">
                <a16:creationId xmlns:a16="http://schemas.microsoft.com/office/drawing/2014/main" id="{EBF256BD-9351-4F79-BC8A-047CFA82C8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E13F43-C88A-45B9-9B0F-5C0682BE1FE4}"/>
              </a:ext>
            </a:extLst>
          </p:cNvPr>
          <p:cNvSpPr>
            <a:spLocks noGrp="1"/>
          </p:cNvSpPr>
          <p:nvPr>
            <p:ph type="sldNum" sz="quarter" idx="12"/>
          </p:nvPr>
        </p:nvSpPr>
        <p:spPr/>
        <p:txBody>
          <a:bodyPr/>
          <a:lstStyle/>
          <a:p>
            <a:fld id="{E58F010A-7A76-4959-8C93-C00BF2B98482}" type="slidenum">
              <a:rPr lang="en-US" smtClean="0"/>
              <a:t>‹#›</a:t>
            </a:fld>
            <a:endParaRPr lang="en-US"/>
          </a:p>
        </p:txBody>
      </p:sp>
    </p:spTree>
    <p:extLst>
      <p:ext uri="{BB962C8B-B14F-4D97-AF65-F5344CB8AC3E}">
        <p14:creationId xmlns:p14="http://schemas.microsoft.com/office/powerpoint/2010/main" val="1990246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6FF042-7C95-495F-A0A5-B279D8FFA96D}"/>
              </a:ext>
            </a:extLst>
          </p:cNvPr>
          <p:cNvSpPr>
            <a:spLocks noGrp="1"/>
          </p:cNvSpPr>
          <p:nvPr>
            <p:ph type="dt" sz="half" idx="10"/>
          </p:nvPr>
        </p:nvSpPr>
        <p:spPr/>
        <p:txBody>
          <a:bodyPr/>
          <a:lstStyle/>
          <a:p>
            <a:fld id="{9F0A192C-4631-4DDB-9A18-B16397D58CC5}" type="datetimeFigureOut">
              <a:rPr lang="en-US" smtClean="0"/>
              <a:t>5/5/2018</a:t>
            </a:fld>
            <a:endParaRPr lang="en-US"/>
          </a:p>
        </p:txBody>
      </p:sp>
      <p:sp>
        <p:nvSpPr>
          <p:cNvPr id="3" name="Footer Placeholder 2">
            <a:extLst>
              <a:ext uri="{FF2B5EF4-FFF2-40B4-BE49-F238E27FC236}">
                <a16:creationId xmlns:a16="http://schemas.microsoft.com/office/drawing/2014/main" id="{B0FB2BB0-2306-4D96-9582-30A47AD610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D87008-4BE4-42AC-93F4-F6F4B46FF808}"/>
              </a:ext>
            </a:extLst>
          </p:cNvPr>
          <p:cNvSpPr>
            <a:spLocks noGrp="1"/>
          </p:cNvSpPr>
          <p:nvPr>
            <p:ph type="sldNum" sz="quarter" idx="12"/>
          </p:nvPr>
        </p:nvSpPr>
        <p:spPr/>
        <p:txBody>
          <a:bodyPr/>
          <a:lstStyle/>
          <a:p>
            <a:fld id="{E58F010A-7A76-4959-8C93-C00BF2B98482}" type="slidenum">
              <a:rPr lang="en-US" smtClean="0"/>
              <a:t>‹#›</a:t>
            </a:fld>
            <a:endParaRPr lang="en-US"/>
          </a:p>
        </p:txBody>
      </p:sp>
    </p:spTree>
    <p:extLst>
      <p:ext uri="{BB962C8B-B14F-4D97-AF65-F5344CB8AC3E}">
        <p14:creationId xmlns:p14="http://schemas.microsoft.com/office/powerpoint/2010/main" val="3442556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C6146-71A6-4BEC-84C2-9D5321594B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2EC3250-79A0-43EE-A45C-801EC47EAB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B66712-E2F2-4225-B30C-B8E9004FAD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55BF5BE-070A-416E-B7E3-BD0E4DC47970}"/>
              </a:ext>
            </a:extLst>
          </p:cNvPr>
          <p:cNvSpPr>
            <a:spLocks noGrp="1"/>
          </p:cNvSpPr>
          <p:nvPr>
            <p:ph type="dt" sz="half" idx="10"/>
          </p:nvPr>
        </p:nvSpPr>
        <p:spPr/>
        <p:txBody>
          <a:bodyPr/>
          <a:lstStyle/>
          <a:p>
            <a:fld id="{9F0A192C-4631-4DDB-9A18-B16397D58CC5}" type="datetimeFigureOut">
              <a:rPr lang="en-US" smtClean="0"/>
              <a:t>5/5/2018</a:t>
            </a:fld>
            <a:endParaRPr lang="en-US"/>
          </a:p>
        </p:txBody>
      </p:sp>
      <p:sp>
        <p:nvSpPr>
          <p:cNvPr id="6" name="Footer Placeholder 5">
            <a:extLst>
              <a:ext uri="{FF2B5EF4-FFF2-40B4-BE49-F238E27FC236}">
                <a16:creationId xmlns:a16="http://schemas.microsoft.com/office/drawing/2014/main" id="{07B9FB8F-C1B7-4342-9E8D-B0CAD0D325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020924-7F1D-4E14-A132-83D2652E4CD7}"/>
              </a:ext>
            </a:extLst>
          </p:cNvPr>
          <p:cNvSpPr>
            <a:spLocks noGrp="1"/>
          </p:cNvSpPr>
          <p:nvPr>
            <p:ph type="sldNum" sz="quarter" idx="12"/>
          </p:nvPr>
        </p:nvSpPr>
        <p:spPr/>
        <p:txBody>
          <a:bodyPr/>
          <a:lstStyle/>
          <a:p>
            <a:fld id="{E58F010A-7A76-4959-8C93-C00BF2B98482}" type="slidenum">
              <a:rPr lang="en-US" smtClean="0"/>
              <a:t>‹#›</a:t>
            </a:fld>
            <a:endParaRPr lang="en-US"/>
          </a:p>
        </p:txBody>
      </p:sp>
    </p:spTree>
    <p:extLst>
      <p:ext uri="{BB962C8B-B14F-4D97-AF65-F5344CB8AC3E}">
        <p14:creationId xmlns:p14="http://schemas.microsoft.com/office/powerpoint/2010/main" val="2329697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A6BB7-1CA5-4AFD-BC9F-26901ACAB7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21F912-0D89-4C8C-8EDE-07ABDD687E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00A5B0-D12D-4B0A-A2FA-F66295D9DF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62DB1B7-FF33-49A4-A883-675F72B7F992}"/>
              </a:ext>
            </a:extLst>
          </p:cNvPr>
          <p:cNvSpPr>
            <a:spLocks noGrp="1"/>
          </p:cNvSpPr>
          <p:nvPr>
            <p:ph type="dt" sz="half" idx="10"/>
          </p:nvPr>
        </p:nvSpPr>
        <p:spPr/>
        <p:txBody>
          <a:bodyPr/>
          <a:lstStyle/>
          <a:p>
            <a:fld id="{9F0A192C-4631-4DDB-9A18-B16397D58CC5}" type="datetimeFigureOut">
              <a:rPr lang="en-US" smtClean="0"/>
              <a:t>5/5/2018</a:t>
            </a:fld>
            <a:endParaRPr lang="en-US"/>
          </a:p>
        </p:txBody>
      </p:sp>
      <p:sp>
        <p:nvSpPr>
          <p:cNvPr id="6" name="Footer Placeholder 5">
            <a:extLst>
              <a:ext uri="{FF2B5EF4-FFF2-40B4-BE49-F238E27FC236}">
                <a16:creationId xmlns:a16="http://schemas.microsoft.com/office/drawing/2014/main" id="{020EDF04-1A1C-4F3A-A6F1-4C4323F2D9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BAEB6C-346E-48D0-BD7F-78A1A5CF8D34}"/>
              </a:ext>
            </a:extLst>
          </p:cNvPr>
          <p:cNvSpPr>
            <a:spLocks noGrp="1"/>
          </p:cNvSpPr>
          <p:nvPr>
            <p:ph type="sldNum" sz="quarter" idx="12"/>
          </p:nvPr>
        </p:nvSpPr>
        <p:spPr/>
        <p:txBody>
          <a:bodyPr/>
          <a:lstStyle/>
          <a:p>
            <a:fld id="{E58F010A-7A76-4959-8C93-C00BF2B98482}" type="slidenum">
              <a:rPr lang="en-US" smtClean="0"/>
              <a:t>‹#›</a:t>
            </a:fld>
            <a:endParaRPr lang="en-US"/>
          </a:p>
        </p:txBody>
      </p:sp>
    </p:spTree>
    <p:extLst>
      <p:ext uri="{BB962C8B-B14F-4D97-AF65-F5344CB8AC3E}">
        <p14:creationId xmlns:p14="http://schemas.microsoft.com/office/powerpoint/2010/main" val="2968897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D3548"/>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607A6F-07F4-4DEB-9A11-A5ABE96D12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4F0F690-FB7B-4A44-9490-F6807F3A40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5D40E7-5A07-4AE8-BAA4-61BE69884B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0A192C-4631-4DDB-9A18-B16397D58CC5}" type="datetimeFigureOut">
              <a:rPr lang="en-US" smtClean="0"/>
              <a:t>5/5/2018</a:t>
            </a:fld>
            <a:endParaRPr lang="en-US"/>
          </a:p>
        </p:txBody>
      </p:sp>
      <p:sp>
        <p:nvSpPr>
          <p:cNvPr id="5" name="Footer Placeholder 4">
            <a:extLst>
              <a:ext uri="{FF2B5EF4-FFF2-40B4-BE49-F238E27FC236}">
                <a16:creationId xmlns:a16="http://schemas.microsoft.com/office/drawing/2014/main" id="{82A2F3FD-E7C4-4B30-97C8-C76216DC5B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E5B73CB-EA20-498C-923C-DB4B24A8FC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8F010A-7A76-4959-8C93-C00BF2B98482}" type="slidenum">
              <a:rPr lang="en-US" smtClean="0"/>
              <a:t>‹#›</a:t>
            </a:fld>
            <a:endParaRPr lang="en-US"/>
          </a:p>
        </p:txBody>
      </p:sp>
    </p:spTree>
    <p:extLst>
      <p:ext uri="{BB962C8B-B14F-4D97-AF65-F5344CB8AC3E}">
        <p14:creationId xmlns:p14="http://schemas.microsoft.com/office/powerpoint/2010/main" val="38107667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4D3548"/>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06F0D6-4439-4192-9FDC-1F7BA20E34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42B669-9006-456E-A6FE-BE98BD4B99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736C3D-0CA8-4D8C-8B24-73B3D86BBF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84181-FBB7-40BD-911A-8E3640C7108F}" type="datetimeFigureOut">
              <a:rPr lang="en-US" smtClean="0"/>
              <a:t>5/5/2018</a:t>
            </a:fld>
            <a:endParaRPr lang="en-US"/>
          </a:p>
        </p:txBody>
      </p:sp>
      <p:sp>
        <p:nvSpPr>
          <p:cNvPr id="5" name="Footer Placeholder 4">
            <a:extLst>
              <a:ext uri="{FF2B5EF4-FFF2-40B4-BE49-F238E27FC236}">
                <a16:creationId xmlns:a16="http://schemas.microsoft.com/office/drawing/2014/main" id="{BBDD903E-20E4-4513-9678-15526F1C6C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29D0F2B-9EBD-4E3B-BD97-28D8CB0698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9FE997-4B02-4CAE-98DC-549EB3EE3DEF}" type="slidenum">
              <a:rPr lang="en-US" smtClean="0"/>
              <a:t>‹#›</a:t>
            </a:fld>
            <a:endParaRPr lang="en-US"/>
          </a:p>
        </p:txBody>
      </p:sp>
    </p:spTree>
    <p:extLst>
      <p:ext uri="{BB962C8B-B14F-4D97-AF65-F5344CB8AC3E}">
        <p14:creationId xmlns:p14="http://schemas.microsoft.com/office/powerpoint/2010/main" val="38474428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212078-0E18-475B-A275-216FC6E7BF2E}"/>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2E945EA7-8EB6-4C1A-AAD5-9C657D85B031}"/>
              </a:ext>
            </a:extLst>
          </p:cNvPr>
          <p:cNvSpPr>
            <a:spLocks noGrp="1"/>
          </p:cNvSpPr>
          <p:nvPr>
            <p:ph type="ctrTitle"/>
          </p:nvPr>
        </p:nvSpPr>
        <p:spPr>
          <a:xfrm>
            <a:off x="341223" y="-1"/>
            <a:ext cx="8198928" cy="1496819"/>
          </a:xfrm>
        </p:spPr>
        <p:txBody>
          <a:bodyPr>
            <a:normAutofit fontScale="90000"/>
          </a:bodyPr>
          <a:lstStyle/>
          <a:p>
            <a:pPr algn="l"/>
            <a:r>
              <a:rPr lang="en-US" sz="5400" b="1" dirty="0">
                <a:solidFill>
                  <a:schemeClr val="bg1"/>
                </a:solidFill>
                <a:effectLst>
                  <a:outerShdw blurRad="38100" dist="38100" dir="2700000" algn="tl">
                    <a:srgbClr val="000000">
                      <a:alpha val="43137"/>
                    </a:srgbClr>
                  </a:outerShdw>
                </a:effectLst>
                <a:latin typeface="Century Gothic" panose="020B0502020202020204" pitchFamily="34" charset="0"/>
              </a:rPr>
              <a:t>Saul’s Rebellion Against God’s Word 3</a:t>
            </a:r>
          </a:p>
        </p:txBody>
      </p:sp>
      <p:sp>
        <p:nvSpPr>
          <p:cNvPr id="3" name="Subtitle 2">
            <a:extLst>
              <a:ext uri="{FF2B5EF4-FFF2-40B4-BE49-F238E27FC236}">
                <a16:creationId xmlns:a16="http://schemas.microsoft.com/office/drawing/2014/main" id="{100F547D-F209-4ADD-8787-E58E59AA0C4B}"/>
              </a:ext>
            </a:extLst>
          </p:cNvPr>
          <p:cNvSpPr>
            <a:spLocks noGrp="1"/>
          </p:cNvSpPr>
          <p:nvPr>
            <p:ph type="subTitle" idx="1"/>
          </p:nvPr>
        </p:nvSpPr>
        <p:spPr>
          <a:xfrm>
            <a:off x="-106497" y="1414026"/>
            <a:ext cx="4092979" cy="552796"/>
          </a:xfrm>
        </p:spPr>
        <p:txBody>
          <a:bodyPr>
            <a:normAutofit/>
          </a:bodyPr>
          <a:lstStyle/>
          <a:p>
            <a:r>
              <a:rPr lang="en-US" sz="2800" b="1" dirty="0">
                <a:solidFill>
                  <a:schemeClr val="bg1"/>
                </a:solidFill>
                <a:effectLst>
                  <a:outerShdw blurRad="38100" dist="38100" dir="2700000" algn="tl">
                    <a:srgbClr val="000000">
                      <a:alpha val="43137"/>
                    </a:srgbClr>
                  </a:outerShdw>
                </a:effectLst>
                <a:latin typeface="Century Gothic" panose="020B0502020202020204" pitchFamily="34" charset="0"/>
              </a:rPr>
              <a:t>1 Samuel 15:23-35</a:t>
            </a:r>
          </a:p>
        </p:txBody>
      </p:sp>
    </p:spTree>
    <p:extLst>
      <p:ext uri="{BB962C8B-B14F-4D97-AF65-F5344CB8AC3E}">
        <p14:creationId xmlns:p14="http://schemas.microsoft.com/office/powerpoint/2010/main" val="85122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899931-B952-4700-AF05-11EC52489ACE}"/>
              </a:ext>
            </a:extLst>
          </p:cNvPr>
          <p:cNvSpPr>
            <a:spLocks noGrp="1"/>
          </p:cNvSpPr>
          <p:nvPr>
            <p:ph idx="1"/>
          </p:nvPr>
        </p:nvSpPr>
        <p:spPr>
          <a:xfrm>
            <a:off x="487180" y="288472"/>
            <a:ext cx="11347553" cy="6460672"/>
          </a:xfrm>
        </p:spPr>
        <p:txBody>
          <a:bodyPr anchor="ctr">
            <a:normAutofit/>
          </a:bodyPr>
          <a:lstStyle/>
          <a:p>
            <a:pPr marL="457200" indent="-457200"/>
            <a:r>
              <a:rPr lang="en-US" sz="3600" dirty="0">
                <a:solidFill>
                  <a:schemeClr val="bg1"/>
                </a:solidFill>
                <a:latin typeface="Century Gothic" panose="020B0502020202020204" pitchFamily="34" charset="0"/>
              </a:rPr>
              <a:t>2 Timothy 2:11-13 It is a faithful saying: For if we be dead with him, we shall also live with him: 12  If we suffer, we shall also reign with him: if we deny him, he also will deny us: 13  If we believe not, yet he </a:t>
            </a:r>
            <a:r>
              <a:rPr lang="en-US" sz="3600" dirty="0" err="1">
                <a:solidFill>
                  <a:schemeClr val="bg1"/>
                </a:solidFill>
                <a:latin typeface="Century Gothic" panose="020B0502020202020204" pitchFamily="34" charset="0"/>
              </a:rPr>
              <a:t>abideth</a:t>
            </a:r>
            <a:r>
              <a:rPr lang="en-US" sz="3600" dirty="0">
                <a:solidFill>
                  <a:schemeClr val="bg1"/>
                </a:solidFill>
                <a:latin typeface="Century Gothic" panose="020B0502020202020204" pitchFamily="34" charset="0"/>
              </a:rPr>
              <a:t> faithful: he cannot deny himself.</a:t>
            </a:r>
          </a:p>
        </p:txBody>
      </p:sp>
    </p:spTree>
    <p:extLst>
      <p:ext uri="{BB962C8B-B14F-4D97-AF65-F5344CB8AC3E}">
        <p14:creationId xmlns:p14="http://schemas.microsoft.com/office/powerpoint/2010/main" val="18475502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ED6512-6858-4552-B699-9A97FE9A4EA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038CB10-1F5C-4D54-9DF7-12586DE5B00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D3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27E5DD6-E96A-4541-A209-F7048FA6AEB2}"/>
              </a:ext>
            </a:extLst>
          </p:cNvPr>
          <p:cNvSpPr>
            <a:spLocks noGrp="1"/>
          </p:cNvSpPr>
          <p:nvPr>
            <p:ph type="title"/>
          </p:nvPr>
        </p:nvSpPr>
        <p:spPr>
          <a:xfrm>
            <a:off x="178744" y="5311936"/>
            <a:ext cx="7308003" cy="1080346"/>
          </a:xfrm>
        </p:spPr>
        <p:txBody>
          <a:bodyPr>
            <a:normAutofit fontScale="90000"/>
          </a:bodyPr>
          <a:lstStyle/>
          <a:p>
            <a:pPr algn="r"/>
            <a:r>
              <a:rPr lang="en-US" b="1" dirty="0">
                <a:solidFill>
                  <a:srgbClr val="FFFFFF"/>
                </a:solidFill>
                <a:latin typeface="Century Gothic" panose="020B0502020202020204" pitchFamily="34" charset="0"/>
              </a:rPr>
              <a:t>God’s </a:t>
            </a:r>
            <a:r>
              <a:rPr lang="en-US" b="1" u="sng" dirty="0">
                <a:solidFill>
                  <a:srgbClr val="FFFFFF"/>
                </a:solidFill>
                <a:latin typeface="Century Gothic" panose="020B0502020202020204" pitchFamily="34" charset="0"/>
              </a:rPr>
              <a:t>repentance</a:t>
            </a:r>
            <a:r>
              <a:rPr lang="en-US" b="1" dirty="0">
                <a:solidFill>
                  <a:srgbClr val="FFFFFF"/>
                </a:solidFill>
                <a:latin typeface="Century Gothic" panose="020B0502020202020204" pitchFamily="34" charset="0"/>
              </a:rPr>
              <a:t> over Saul.</a:t>
            </a:r>
          </a:p>
        </p:txBody>
      </p:sp>
      <p:sp>
        <p:nvSpPr>
          <p:cNvPr id="3" name="Content Placeholder 2">
            <a:extLst>
              <a:ext uri="{FF2B5EF4-FFF2-40B4-BE49-F238E27FC236}">
                <a16:creationId xmlns:a16="http://schemas.microsoft.com/office/drawing/2014/main" id="{9D35AAE8-1B77-4936-A25E-4867551B053C}"/>
              </a:ext>
            </a:extLst>
          </p:cNvPr>
          <p:cNvSpPr>
            <a:spLocks noGrp="1"/>
          </p:cNvSpPr>
          <p:nvPr>
            <p:ph idx="1"/>
          </p:nvPr>
        </p:nvSpPr>
        <p:spPr>
          <a:xfrm>
            <a:off x="7582563" y="321732"/>
            <a:ext cx="4335613" cy="6346487"/>
          </a:xfrm>
        </p:spPr>
        <p:txBody>
          <a:bodyPr anchor="ctr">
            <a:normAutofit/>
          </a:bodyPr>
          <a:lstStyle/>
          <a:p>
            <a:r>
              <a:rPr lang="en-US" sz="3200" dirty="0">
                <a:solidFill>
                  <a:srgbClr val="FFFFFF"/>
                </a:solidFill>
              </a:rPr>
              <a:t>Notice that God regretted making Saul king not because God messed up, but because Saul did! </a:t>
            </a:r>
          </a:p>
          <a:p>
            <a:r>
              <a:rPr lang="en-US" sz="3200" dirty="0">
                <a:solidFill>
                  <a:srgbClr val="FFFFFF"/>
                </a:solidFill>
              </a:rPr>
              <a:t>God didn’t </a:t>
            </a:r>
            <a:r>
              <a:rPr lang="en-US" sz="3200" u="sng" dirty="0">
                <a:solidFill>
                  <a:srgbClr val="FFFFFF"/>
                </a:solidFill>
              </a:rPr>
              <a:t>change</a:t>
            </a:r>
            <a:r>
              <a:rPr lang="en-US" sz="3200" dirty="0">
                <a:solidFill>
                  <a:srgbClr val="FFFFFF"/>
                </a:solidFill>
              </a:rPr>
              <a:t> – Saul did!  So now God has to remove Saul.</a:t>
            </a:r>
          </a:p>
        </p:txBody>
      </p:sp>
      <p:pic>
        <p:nvPicPr>
          <p:cNvPr id="4" name="Picture 3">
            <a:extLst>
              <a:ext uri="{FF2B5EF4-FFF2-40B4-BE49-F238E27FC236}">
                <a16:creationId xmlns:a16="http://schemas.microsoft.com/office/drawing/2014/main" id="{ED1E8E17-0E0F-4DEB-8396-79BA09669A19}"/>
              </a:ext>
            </a:extLst>
          </p:cNvPr>
          <p:cNvPicPr>
            <a:picLocks noChangeAspect="1"/>
          </p:cNvPicPr>
          <p:nvPr/>
        </p:nvPicPr>
        <p:blipFill>
          <a:blip r:embed="rId2"/>
          <a:stretch>
            <a:fillRect/>
          </a:stretch>
        </p:blipFill>
        <p:spPr>
          <a:xfrm>
            <a:off x="670501" y="324976"/>
            <a:ext cx="6511092" cy="4986960"/>
          </a:xfrm>
          <a:prstGeom prst="rect">
            <a:avLst/>
          </a:prstGeom>
        </p:spPr>
      </p:pic>
    </p:spTree>
    <p:extLst>
      <p:ext uri="{BB962C8B-B14F-4D97-AF65-F5344CB8AC3E}">
        <p14:creationId xmlns:p14="http://schemas.microsoft.com/office/powerpoint/2010/main" val="2397402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ED6512-6858-4552-B699-9A97FE9A4EA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038CB10-1F5C-4D54-9DF7-12586DE5B00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D3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27E5DD6-E96A-4541-A209-F7048FA6AEB2}"/>
              </a:ext>
            </a:extLst>
          </p:cNvPr>
          <p:cNvSpPr>
            <a:spLocks noGrp="1"/>
          </p:cNvSpPr>
          <p:nvPr>
            <p:ph type="title"/>
          </p:nvPr>
        </p:nvSpPr>
        <p:spPr>
          <a:xfrm>
            <a:off x="524256" y="4767072"/>
            <a:ext cx="6594189" cy="1625210"/>
          </a:xfrm>
        </p:spPr>
        <p:txBody>
          <a:bodyPr>
            <a:normAutofit/>
          </a:bodyPr>
          <a:lstStyle/>
          <a:p>
            <a:pPr algn="r"/>
            <a:r>
              <a:rPr lang="en-US" b="1" dirty="0">
                <a:solidFill>
                  <a:srgbClr val="FFFFFF"/>
                </a:solidFill>
                <a:latin typeface="Century Gothic" panose="020B0502020202020204" pitchFamily="34" charset="0"/>
              </a:rPr>
              <a:t>Saul is a </a:t>
            </a:r>
            <a:r>
              <a:rPr lang="en-US" b="1" u="sng" dirty="0">
                <a:solidFill>
                  <a:srgbClr val="FFFFFF"/>
                </a:solidFill>
                <a:latin typeface="Century Gothic" panose="020B0502020202020204" pitchFamily="34" charset="0"/>
              </a:rPr>
              <a:t>fool</a:t>
            </a:r>
            <a:r>
              <a:rPr lang="en-US" b="1" dirty="0">
                <a:solidFill>
                  <a:srgbClr val="FFFFFF"/>
                </a:solidFill>
                <a:latin typeface="Century Gothic" panose="020B0502020202020204" pitchFamily="34" charset="0"/>
              </a:rPr>
              <a:t>.</a:t>
            </a:r>
          </a:p>
        </p:txBody>
      </p:sp>
      <p:sp>
        <p:nvSpPr>
          <p:cNvPr id="3" name="Content Placeholder 2">
            <a:extLst>
              <a:ext uri="{FF2B5EF4-FFF2-40B4-BE49-F238E27FC236}">
                <a16:creationId xmlns:a16="http://schemas.microsoft.com/office/drawing/2014/main" id="{9D35AAE8-1B77-4936-A25E-4867551B053C}"/>
              </a:ext>
            </a:extLst>
          </p:cNvPr>
          <p:cNvSpPr>
            <a:spLocks noGrp="1"/>
          </p:cNvSpPr>
          <p:nvPr>
            <p:ph idx="1"/>
          </p:nvPr>
        </p:nvSpPr>
        <p:spPr>
          <a:xfrm>
            <a:off x="7528841" y="321732"/>
            <a:ext cx="4335613" cy="6214534"/>
          </a:xfrm>
        </p:spPr>
        <p:txBody>
          <a:bodyPr anchor="ctr">
            <a:normAutofit/>
          </a:bodyPr>
          <a:lstStyle/>
          <a:p>
            <a:r>
              <a:rPr lang="en-US" sz="3200" dirty="0">
                <a:solidFill>
                  <a:srgbClr val="FFFFFF"/>
                </a:solidFill>
              </a:rPr>
              <a:t>Who did Saul blame for his sin?</a:t>
            </a:r>
          </a:p>
          <a:p>
            <a:r>
              <a:rPr lang="en-US" sz="3200" dirty="0">
                <a:solidFill>
                  <a:srgbClr val="FFFFFF"/>
                </a:solidFill>
              </a:rPr>
              <a:t>Now who is Saul trying to impress?</a:t>
            </a:r>
          </a:p>
          <a:p>
            <a:r>
              <a:rPr lang="en-US" sz="3200" dirty="0">
                <a:solidFill>
                  <a:srgbClr val="FFFFFF"/>
                </a:solidFill>
              </a:rPr>
              <a:t>Saul doesn’t care about God’s Word, only his </a:t>
            </a:r>
            <a:r>
              <a:rPr lang="en-US" sz="3200" u="sng" dirty="0">
                <a:solidFill>
                  <a:srgbClr val="FFFFFF"/>
                </a:solidFill>
              </a:rPr>
              <a:t>reputation</a:t>
            </a:r>
            <a:r>
              <a:rPr lang="en-US" sz="3200" dirty="0">
                <a:solidFill>
                  <a:srgbClr val="FFFFFF"/>
                </a:solidFill>
              </a:rPr>
              <a:t>. He doesn’t care about getting </a:t>
            </a:r>
            <a:r>
              <a:rPr lang="en-US" sz="3200" u="sng" dirty="0">
                <a:solidFill>
                  <a:srgbClr val="FFFFFF"/>
                </a:solidFill>
              </a:rPr>
              <a:t>right</a:t>
            </a:r>
            <a:r>
              <a:rPr lang="en-US" sz="3200" dirty="0">
                <a:solidFill>
                  <a:srgbClr val="FFFFFF"/>
                </a:solidFill>
              </a:rPr>
              <a:t> with God.</a:t>
            </a:r>
          </a:p>
        </p:txBody>
      </p:sp>
      <p:pic>
        <p:nvPicPr>
          <p:cNvPr id="7" name="Picture 6">
            <a:extLst>
              <a:ext uri="{FF2B5EF4-FFF2-40B4-BE49-F238E27FC236}">
                <a16:creationId xmlns:a16="http://schemas.microsoft.com/office/drawing/2014/main" id="{6A35704F-57CD-43FB-BB2B-D94A0BAB1803}"/>
              </a:ext>
            </a:extLst>
          </p:cNvPr>
          <p:cNvPicPr>
            <a:picLocks noChangeAspect="1"/>
          </p:cNvPicPr>
          <p:nvPr/>
        </p:nvPicPr>
        <p:blipFill>
          <a:blip r:embed="rId2"/>
          <a:stretch>
            <a:fillRect/>
          </a:stretch>
        </p:blipFill>
        <p:spPr>
          <a:xfrm>
            <a:off x="285958" y="321732"/>
            <a:ext cx="7046173" cy="4445340"/>
          </a:xfrm>
          <a:prstGeom prst="rect">
            <a:avLst/>
          </a:prstGeom>
        </p:spPr>
      </p:pic>
    </p:spTree>
    <p:extLst>
      <p:ext uri="{BB962C8B-B14F-4D97-AF65-F5344CB8AC3E}">
        <p14:creationId xmlns:p14="http://schemas.microsoft.com/office/powerpoint/2010/main" val="148716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2FEFA-327A-474D-8AD1-CE04422A77D4}"/>
              </a:ext>
            </a:extLst>
          </p:cNvPr>
          <p:cNvSpPr>
            <a:spLocks noGrp="1"/>
          </p:cNvSpPr>
          <p:nvPr>
            <p:ph type="title"/>
          </p:nvPr>
        </p:nvSpPr>
        <p:spPr>
          <a:xfrm>
            <a:off x="838200" y="1762604"/>
            <a:ext cx="10515600" cy="3169813"/>
          </a:xfrm>
        </p:spPr>
        <p:txBody>
          <a:bodyPr>
            <a:normAutofit/>
          </a:bodyPr>
          <a:lstStyle/>
          <a:p>
            <a:pPr algn="ctr"/>
            <a:r>
              <a:rPr lang="en-US" sz="5400" b="1" dirty="0">
                <a:solidFill>
                  <a:srgbClr val="5BA244"/>
                </a:solidFill>
                <a:latin typeface="Century Gothic" panose="020B0502020202020204" pitchFamily="34" charset="0"/>
              </a:rPr>
              <a:t>No one gets </a:t>
            </a:r>
            <a:r>
              <a:rPr lang="en-US" sz="5400" b="1" u="sng" dirty="0">
                <a:solidFill>
                  <a:srgbClr val="5BA244"/>
                </a:solidFill>
                <a:latin typeface="Century Gothic" panose="020B0502020202020204" pitchFamily="34" charset="0"/>
              </a:rPr>
              <a:t>away</a:t>
            </a:r>
            <a:r>
              <a:rPr lang="en-US" sz="5400" b="1" dirty="0">
                <a:solidFill>
                  <a:srgbClr val="5BA244"/>
                </a:solidFill>
                <a:latin typeface="Century Gothic" panose="020B0502020202020204" pitchFamily="34" charset="0"/>
              </a:rPr>
              <a:t> with sin.</a:t>
            </a:r>
          </a:p>
        </p:txBody>
      </p:sp>
    </p:spTree>
    <p:extLst>
      <p:ext uri="{BB962C8B-B14F-4D97-AF65-F5344CB8AC3E}">
        <p14:creationId xmlns:p14="http://schemas.microsoft.com/office/powerpoint/2010/main" val="112530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899931-B952-4700-AF05-11EC52489ACE}"/>
              </a:ext>
            </a:extLst>
          </p:cNvPr>
          <p:cNvSpPr>
            <a:spLocks noGrp="1"/>
          </p:cNvSpPr>
          <p:nvPr>
            <p:ph idx="1"/>
          </p:nvPr>
        </p:nvSpPr>
        <p:spPr>
          <a:xfrm>
            <a:off x="487180" y="288472"/>
            <a:ext cx="11347553" cy="6460672"/>
          </a:xfrm>
        </p:spPr>
        <p:txBody>
          <a:bodyPr anchor="ctr">
            <a:normAutofit/>
          </a:bodyPr>
          <a:lstStyle/>
          <a:p>
            <a:pPr marL="457200" indent="-457200"/>
            <a:r>
              <a:rPr lang="en-US" sz="3600" dirty="0">
                <a:solidFill>
                  <a:schemeClr val="bg1"/>
                </a:solidFill>
                <a:latin typeface="Century Gothic" panose="020B0502020202020204" pitchFamily="34" charset="0"/>
              </a:rPr>
              <a:t>Numbers 32:23 But if ye will not do so, behold, ye have sinned against the LORD: and be sure your sin will find you out.</a:t>
            </a:r>
          </a:p>
          <a:p>
            <a:pPr marL="457200" indent="-457200"/>
            <a:r>
              <a:rPr lang="en-US" sz="3600" dirty="0">
                <a:solidFill>
                  <a:schemeClr val="bg1"/>
                </a:solidFill>
                <a:latin typeface="Century Gothic" panose="020B0502020202020204" pitchFamily="34" charset="0"/>
              </a:rPr>
              <a:t>1 Corinthians 4:5 Therefore judge nothing before the time, until the Lord come, who both will bring to light the hidden things of darkness, and will make manifest the counsels of the hearts: and then shall every man have praise of God. </a:t>
            </a:r>
          </a:p>
        </p:txBody>
      </p:sp>
    </p:spTree>
    <p:extLst>
      <p:ext uri="{BB962C8B-B14F-4D97-AF65-F5344CB8AC3E}">
        <p14:creationId xmlns:p14="http://schemas.microsoft.com/office/powerpoint/2010/main" val="29644212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899931-B952-4700-AF05-11EC52489ACE}"/>
              </a:ext>
            </a:extLst>
          </p:cNvPr>
          <p:cNvSpPr>
            <a:spLocks noGrp="1"/>
          </p:cNvSpPr>
          <p:nvPr>
            <p:ph idx="1"/>
          </p:nvPr>
        </p:nvSpPr>
        <p:spPr>
          <a:xfrm>
            <a:off x="487180" y="288472"/>
            <a:ext cx="11347553" cy="6460672"/>
          </a:xfrm>
        </p:spPr>
        <p:txBody>
          <a:bodyPr anchor="ctr">
            <a:normAutofit/>
          </a:bodyPr>
          <a:lstStyle/>
          <a:p>
            <a:pPr marL="457200" indent="-457200"/>
            <a:r>
              <a:rPr lang="en-US" sz="3600" dirty="0">
                <a:solidFill>
                  <a:schemeClr val="bg1"/>
                </a:solidFill>
                <a:latin typeface="Century Gothic" panose="020B0502020202020204" pitchFamily="34" charset="0"/>
              </a:rPr>
              <a:t>Isaiah 59:2 But your iniquities have separated between you and your God, and your sins have hid his face from you, that he will not hear.</a:t>
            </a:r>
          </a:p>
        </p:txBody>
      </p:sp>
    </p:spTree>
    <p:extLst>
      <p:ext uri="{BB962C8B-B14F-4D97-AF65-F5344CB8AC3E}">
        <p14:creationId xmlns:p14="http://schemas.microsoft.com/office/powerpoint/2010/main" val="28781220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2FEFA-327A-474D-8AD1-CE04422A77D4}"/>
              </a:ext>
            </a:extLst>
          </p:cNvPr>
          <p:cNvSpPr>
            <a:spLocks noGrp="1"/>
          </p:cNvSpPr>
          <p:nvPr>
            <p:ph type="title"/>
          </p:nvPr>
        </p:nvSpPr>
        <p:spPr>
          <a:xfrm>
            <a:off x="838200" y="1762604"/>
            <a:ext cx="10515600" cy="3169813"/>
          </a:xfrm>
        </p:spPr>
        <p:txBody>
          <a:bodyPr>
            <a:normAutofit/>
          </a:bodyPr>
          <a:lstStyle/>
          <a:p>
            <a:pPr algn="ctr"/>
            <a:r>
              <a:rPr lang="en-US" sz="5400" b="1" dirty="0">
                <a:solidFill>
                  <a:srgbClr val="5BA244"/>
                </a:solidFill>
                <a:latin typeface="Century Gothic" panose="020B0502020202020204" pitchFamily="34" charset="0"/>
              </a:rPr>
              <a:t>Is the Word of God </a:t>
            </a:r>
            <a:r>
              <a:rPr lang="en-US" sz="5400" b="1" u="sng" dirty="0">
                <a:solidFill>
                  <a:srgbClr val="5BA244"/>
                </a:solidFill>
                <a:latin typeface="Century Gothic" panose="020B0502020202020204" pitchFamily="34" charset="0"/>
              </a:rPr>
              <a:t>authoritative</a:t>
            </a:r>
            <a:r>
              <a:rPr lang="en-US" sz="5400" b="1" dirty="0">
                <a:solidFill>
                  <a:srgbClr val="5BA244"/>
                </a:solidFill>
                <a:latin typeface="Century Gothic" panose="020B0502020202020204" pitchFamily="34" charset="0"/>
              </a:rPr>
              <a:t> over your life?</a:t>
            </a:r>
          </a:p>
        </p:txBody>
      </p:sp>
    </p:spTree>
    <p:extLst>
      <p:ext uri="{BB962C8B-B14F-4D97-AF65-F5344CB8AC3E}">
        <p14:creationId xmlns:p14="http://schemas.microsoft.com/office/powerpoint/2010/main" val="26736951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212078-0E18-475B-A275-216FC6E7BF2E}"/>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2E945EA7-8EB6-4C1A-AAD5-9C657D85B031}"/>
              </a:ext>
            </a:extLst>
          </p:cNvPr>
          <p:cNvSpPr>
            <a:spLocks noGrp="1"/>
          </p:cNvSpPr>
          <p:nvPr>
            <p:ph type="ctrTitle"/>
          </p:nvPr>
        </p:nvSpPr>
        <p:spPr>
          <a:xfrm>
            <a:off x="341223" y="-1"/>
            <a:ext cx="8198928" cy="1496819"/>
          </a:xfrm>
        </p:spPr>
        <p:txBody>
          <a:bodyPr>
            <a:normAutofit fontScale="90000"/>
          </a:bodyPr>
          <a:lstStyle/>
          <a:p>
            <a:pPr algn="l"/>
            <a:r>
              <a:rPr lang="en-US" sz="5400" b="1" dirty="0">
                <a:solidFill>
                  <a:schemeClr val="bg1"/>
                </a:solidFill>
                <a:effectLst>
                  <a:outerShdw blurRad="38100" dist="38100" dir="2700000" algn="tl">
                    <a:srgbClr val="000000">
                      <a:alpha val="43137"/>
                    </a:srgbClr>
                  </a:outerShdw>
                </a:effectLst>
                <a:latin typeface="Century Gothic" panose="020B0502020202020204" pitchFamily="34" charset="0"/>
              </a:rPr>
              <a:t>Saul’s Rebellion Against God’s Word 3</a:t>
            </a:r>
          </a:p>
        </p:txBody>
      </p:sp>
      <p:sp>
        <p:nvSpPr>
          <p:cNvPr id="3" name="Subtitle 2">
            <a:extLst>
              <a:ext uri="{FF2B5EF4-FFF2-40B4-BE49-F238E27FC236}">
                <a16:creationId xmlns:a16="http://schemas.microsoft.com/office/drawing/2014/main" id="{100F547D-F209-4ADD-8787-E58E59AA0C4B}"/>
              </a:ext>
            </a:extLst>
          </p:cNvPr>
          <p:cNvSpPr>
            <a:spLocks noGrp="1"/>
          </p:cNvSpPr>
          <p:nvPr>
            <p:ph type="subTitle" idx="1"/>
          </p:nvPr>
        </p:nvSpPr>
        <p:spPr>
          <a:xfrm>
            <a:off x="-106497" y="1414026"/>
            <a:ext cx="4092979" cy="552796"/>
          </a:xfrm>
        </p:spPr>
        <p:txBody>
          <a:bodyPr>
            <a:normAutofit/>
          </a:bodyPr>
          <a:lstStyle/>
          <a:p>
            <a:r>
              <a:rPr lang="en-US" sz="2800" b="1" dirty="0">
                <a:solidFill>
                  <a:schemeClr val="bg1"/>
                </a:solidFill>
                <a:effectLst>
                  <a:outerShdw blurRad="38100" dist="38100" dir="2700000" algn="tl">
                    <a:srgbClr val="000000">
                      <a:alpha val="43137"/>
                    </a:srgbClr>
                  </a:outerShdw>
                </a:effectLst>
                <a:latin typeface="Century Gothic" panose="020B0502020202020204" pitchFamily="34" charset="0"/>
              </a:rPr>
              <a:t>1 Samuel 15:23-35</a:t>
            </a:r>
          </a:p>
        </p:txBody>
      </p:sp>
    </p:spTree>
    <p:extLst>
      <p:ext uri="{BB962C8B-B14F-4D97-AF65-F5344CB8AC3E}">
        <p14:creationId xmlns:p14="http://schemas.microsoft.com/office/powerpoint/2010/main" val="109387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4EF65AA-E15C-4327-A8FF-73BE8AB3F889}"/>
              </a:ext>
            </a:extLst>
          </p:cNvPr>
          <p:cNvSpPr>
            <a:spLocks noGrp="1"/>
          </p:cNvSpPr>
          <p:nvPr>
            <p:ph type="title"/>
          </p:nvPr>
        </p:nvSpPr>
        <p:spPr>
          <a:xfrm>
            <a:off x="838200" y="963877"/>
            <a:ext cx="3494362" cy="4930246"/>
          </a:xfrm>
        </p:spPr>
        <p:txBody>
          <a:bodyPr>
            <a:noAutofit/>
          </a:bodyPr>
          <a:lstStyle/>
          <a:p>
            <a:pPr algn="r"/>
            <a:r>
              <a:rPr lang="en-US" sz="4000" b="1" dirty="0">
                <a:solidFill>
                  <a:srgbClr val="5BA244"/>
                </a:solidFill>
                <a:latin typeface="Century Gothic" panose="020B0502020202020204" pitchFamily="34" charset="0"/>
              </a:rPr>
              <a:t>No one </a:t>
            </a:r>
            <a:br>
              <a:rPr lang="en-US" sz="4000" b="1" dirty="0">
                <a:solidFill>
                  <a:srgbClr val="5BA244"/>
                </a:solidFill>
                <a:latin typeface="Century Gothic" panose="020B0502020202020204" pitchFamily="34" charset="0"/>
              </a:rPr>
            </a:br>
            <a:r>
              <a:rPr lang="en-US" sz="4000" b="1" dirty="0">
                <a:solidFill>
                  <a:srgbClr val="5BA244"/>
                </a:solidFill>
                <a:latin typeface="Century Gothic" panose="020B0502020202020204" pitchFamily="34" charset="0"/>
              </a:rPr>
              <a:t>can make you sin.</a:t>
            </a:r>
          </a:p>
        </p:txBody>
      </p:sp>
      <p:sp>
        <p:nvSpPr>
          <p:cNvPr id="15" name="Content Placeholder 2">
            <a:extLst>
              <a:ext uri="{FF2B5EF4-FFF2-40B4-BE49-F238E27FC236}">
                <a16:creationId xmlns:a16="http://schemas.microsoft.com/office/drawing/2014/main" id="{552DA07C-48CD-475A-9620-0FD64D1996CC}"/>
              </a:ext>
            </a:extLst>
          </p:cNvPr>
          <p:cNvSpPr>
            <a:spLocks noGrp="1"/>
          </p:cNvSpPr>
          <p:nvPr>
            <p:ph idx="1"/>
          </p:nvPr>
        </p:nvSpPr>
        <p:spPr>
          <a:xfrm>
            <a:off x="4976031" y="320040"/>
            <a:ext cx="6377769" cy="6217920"/>
          </a:xfrm>
        </p:spPr>
        <p:txBody>
          <a:bodyPr anchor="ctr">
            <a:normAutofit/>
          </a:bodyPr>
          <a:lstStyle/>
          <a:p>
            <a:r>
              <a:rPr lang="en-US" sz="3600" dirty="0">
                <a:solidFill>
                  <a:schemeClr val="bg1"/>
                </a:solidFill>
              </a:rPr>
              <a:t>Saul’s sin was always someone else’s fault.</a:t>
            </a:r>
          </a:p>
          <a:p>
            <a:r>
              <a:rPr lang="en-US" sz="3600" dirty="0">
                <a:solidFill>
                  <a:schemeClr val="bg1"/>
                </a:solidFill>
              </a:rPr>
              <a:t>The LORD wasn’t Saul’s God; </a:t>
            </a:r>
            <a:br>
              <a:rPr lang="en-US" sz="3600" dirty="0">
                <a:solidFill>
                  <a:schemeClr val="bg1"/>
                </a:solidFill>
              </a:rPr>
            </a:br>
            <a:r>
              <a:rPr lang="en-US" sz="3600" dirty="0">
                <a:solidFill>
                  <a:schemeClr val="bg1"/>
                </a:solidFill>
              </a:rPr>
              <a:t>He was Samuel’s. </a:t>
            </a:r>
            <a:br>
              <a:rPr lang="en-US" sz="3600" dirty="0">
                <a:solidFill>
                  <a:schemeClr val="bg1"/>
                </a:solidFill>
              </a:rPr>
            </a:br>
            <a:r>
              <a:rPr lang="en-US" sz="3600" dirty="0">
                <a:solidFill>
                  <a:schemeClr val="bg1"/>
                </a:solidFill>
              </a:rPr>
              <a:t>Saul was Saul’s god. </a:t>
            </a:r>
          </a:p>
          <a:p>
            <a:r>
              <a:rPr lang="en-US" sz="3600" dirty="0">
                <a:solidFill>
                  <a:schemeClr val="bg1"/>
                </a:solidFill>
              </a:rPr>
              <a:t>God doesn’t need our “donations.”</a:t>
            </a:r>
          </a:p>
        </p:txBody>
      </p:sp>
    </p:spTree>
    <p:extLst>
      <p:ext uri="{BB962C8B-B14F-4D97-AF65-F5344CB8AC3E}">
        <p14:creationId xmlns:p14="http://schemas.microsoft.com/office/powerpoint/2010/main" val="213343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charRg st="44" end="113"/>
                                            </p:txEl>
                                          </p:spTgt>
                                        </p:tgtEl>
                                        <p:attrNameLst>
                                          <p:attrName>style.visibility</p:attrName>
                                        </p:attrNameLst>
                                      </p:cBhvr>
                                      <p:to>
                                        <p:strVal val="visible"/>
                                      </p:to>
                                    </p:set>
                                    <p:animEffect transition="in" filter="fade">
                                      <p:cBhvr>
                                        <p:cTn id="14" dur="1000"/>
                                        <p:tgtEl>
                                          <p:spTgt spid="15">
                                            <p:txEl>
                                              <p:charRg st="44" end="113"/>
                                            </p:txEl>
                                          </p:spTgt>
                                        </p:tgtEl>
                                      </p:cBhvr>
                                    </p:animEffect>
                                    <p:anim calcmode="lin" valueType="num">
                                      <p:cBhvr>
                                        <p:cTn id="15" dur="1000" fill="hold"/>
                                        <p:tgtEl>
                                          <p:spTgt spid="15">
                                            <p:txEl>
                                              <p:charRg st="44" end="113"/>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charRg st="44" end="11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xEl>
                                              <p:charRg st="113" end="147"/>
                                            </p:txEl>
                                          </p:spTgt>
                                        </p:tgtEl>
                                        <p:attrNameLst>
                                          <p:attrName>style.visibility</p:attrName>
                                        </p:attrNameLst>
                                      </p:cBhvr>
                                      <p:to>
                                        <p:strVal val="visible"/>
                                      </p:to>
                                    </p:set>
                                    <p:animEffect transition="in" filter="fade">
                                      <p:cBhvr>
                                        <p:cTn id="21" dur="1000"/>
                                        <p:tgtEl>
                                          <p:spTgt spid="15">
                                            <p:txEl>
                                              <p:charRg st="113" end="147"/>
                                            </p:txEl>
                                          </p:spTgt>
                                        </p:tgtEl>
                                      </p:cBhvr>
                                    </p:animEffect>
                                    <p:anim calcmode="lin" valueType="num">
                                      <p:cBhvr>
                                        <p:cTn id="22" dur="1000" fill="hold"/>
                                        <p:tgtEl>
                                          <p:spTgt spid="15">
                                            <p:txEl>
                                              <p:charRg st="113" end="147"/>
                                            </p:txEl>
                                          </p:spTgt>
                                        </p:tgtEl>
                                        <p:attrNameLst>
                                          <p:attrName>ppt_x</p:attrName>
                                        </p:attrNameLst>
                                      </p:cBhvr>
                                      <p:tavLst>
                                        <p:tav tm="0">
                                          <p:val>
                                            <p:strVal val="#ppt_x"/>
                                          </p:val>
                                        </p:tav>
                                        <p:tav tm="100000">
                                          <p:val>
                                            <p:strVal val="#ppt_x"/>
                                          </p:val>
                                        </p:tav>
                                      </p:tavLst>
                                    </p:anim>
                                    <p:anim calcmode="lin" valueType="num">
                                      <p:cBhvr>
                                        <p:cTn id="23" dur="1000" fill="hold"/>
                                        <p:tgtEl>
                                          <p:spTgt spid="15">
                                            <p:txEl>
                                              <p:charRg st="113" end="14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4EF65AA-E15C-4327-A8FF-73BE8AB3F889}"/>
              </a:ext>
            </a:extLst>
          </p:cNvPr>
          <p:cNvSpPr>
            <a:spLocks noGrp="1"/>
          </p:cNvSpPr>
          <p:nvPr>
            <p:ph type="title"/>
          </p:nvPr>
        </p:nvSpPr>
        <p:spPr>
          <a:xfrm>
            <a:off x="838200" y="963877"/>
            <a:ext cx="3494362" cy="4930246"/>
          </a:xfrm>
        </p:spPr>
        <p:txBody>
          <a:bodyPr>
            <a:noAutofit/>
          </a:bodyPr>
          <a:lstStyle/>
          <a:p>
            <a:pPr algn="r"/>
            <a:r>
              <a:rPr lang="en-US" sz="4000" b="1" dirty="0">
                <a:solidFill>
                  <a:srgbClr val="5BA244"/>
                </a:solidFill>
                <a:latin typeface="Century Gothic" panose="020B0502020202020204" pitchFamily="34" charset="0"/>
              </a:rPr>
              <a:t>Sacrifice is worthless when the heart is in rebellion!</a:t>
            </a:r>
          </a:p>
        </p:txBody>
      </p:sp>
      <p:sp>
        <p:nvSpPr>
          <p:cNvPr id="15" name="Content Placeholder 2">
            <a:extLst>
              <a:ext uri="{FF2B5EF4-FFF2-40B4-BE49-F238E27FC236}">
                <a16:creationId xmlns:a16="http://schemas.microsoft.com/office/drawing/2014/main" id="{552DA07C-48CD-475A-9620-0FD64D1996CC}"/>
              </a:ext>
            </a:extLst>
          </p:cNvPr>
          <p:cNvSpPr>
            <a:spLocks noGrp="1"/>
          </p:cNvSpPr>
          <p:nvPr>
            <p:ph idx="1"/>
          </p:nvPr>
        </p:nvSpPr>
        <p:spPr>
          <a:xfrm>
            <a:off x="4976031" y="320040"/>
            <a:ext cx="6377769" cy="6217920"/>
          </a:xfrm>
        </p:spPr>
        <p:txBody>
          <a:bodyPr anchor="ctr">
            <a:normAutofit/>
          </a:bodyPr>
          <a:lstStyle/>
          <a:p>
            <a:r>
              <a:rPr lang="en-US" sz="3600" dirty="0">
                <a:solidFill>
                  <a:schemeClr val="bg1"/>
                </a:solidFill>
              </a:rPr>
              <a:t>Rejecting God’s Word result’s </a:t>
            </a:r>
            <a:br>
              <a:rPr lang="en-US" sz="3600" dirty="0">
                <a:solidFill>
                  <a:schemeClr val="bg1"/>
                </a:solidFill>
              </a:rPr>
            </a:br>
            <a:r>
              <a:rPr lang="en-US" sz="3600" dirty="0">
                <a:solidFill>
                  <a:schemeClr val="bg1"/>
                </a:solidFill>
              </a:rPr>
              <a:t>in God’s rejection in return.</a:t>
            </a:r>
          </a:p>
          <a:p>
            <a:r>
              <a:rPr lang="en-US" sz="3600" dirty="0">
                <a:solidFill>
                  <a:schemeClr val="bg1"/>
                </a:solidFill>
              </a:rPr>
              <a:t>Our problem is when we will not submit to the </a:t>
            </a:r>
            <a:r>
              <a:rPr lang="en-US" sz="3600" u="sng" dirty="0">
                <a:solidFill>
                  <a:schemeClr val="bg1"/>
                </a:solidFill>
              </a:rPr>
              <a:t>authority</a:t>
            </a:r>
            <a:r>
              <a:rPr lang="en-US" sz="3600" dirty="0">
                <a:solidFill>
                  <a:schemeClr val="bg1"/>
                </a:solidFill>
              </a:rPr>
              <a:t> of the Word of God.</a:t>
            </a:r>
          </a:p>
        </p:txBody>
      </p:sp>
    </p:spTree>
    <p:extLst>
      <p:ext uri="{BB962C8B-B14F-4D97-AF65-F5344CB8AC3E}">
        <p14:creationId xmlns:p14="http://schemas.microsoft.com/office/powerpoint/2010/main" val="1385006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1" end="1"/>
                                            </p:txEl>
                                          </p:spTgt>
                                        </p:tgtEl>
                                        <p:attrNameLst>
                                          <p:attrName>style.visibility</p:attrName>
                                        </p:attrNameLst>
                                      </p:cBhvr>
                                      <p:to>
                                        <p:strVal val="visible"/>
                                      </p:to>
                                    </p:set>
                                    <p:animEffect transition="in" filter="fade">
                                      <p:cBhvr>
                                        <p:cTn id="14" dur="1000"/>
                                        <p:tgtEl>
                                          <p:spTgt spid="15">
                                            <p:txEl>
                                              <p:pRg st="1" end="1"/>
                                            </p:txEl>
                                          </p:spTgt>
                                        </p:tgtEl>
                                      </p:cBhvr>
                                    </p:animEffect>
                                    <p:anim calcmode="lin" valueType="num">
                                      <p:cBhvr>
                                        <p:cTn id="15"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ED6512-6858-4552-B699-9A97FE9A4EA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038CB10-1F5C-4D54-9DF7-12586DE5B00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D3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27E5DD6-E96A-4541-A209-F7048FA6AEB2}"/>
              </a:ext>
            </a:extLst>
          </p:cNvPr>
          <p:cNvSpPr>
            <a:spLocks noGrp="1"/>
          </p:cNvSpPr>
          <p:nvPr>
            <p:ph type="title"/>
          </p:nvPr>
        </p:nvSpPr>
        <p:spPr>
          <a:xfrm>
            <a:off x="524256" y="5311936"/>
            <a:ext cx="6594189" cy="1080346"/>
          </a:xfrm>
        </p:spPr>
        <p:txBody>
          <a:bodyPr>
            <a:normAutofit/>
          </a:bodyPr>
          <a:lstStyle/>
          <a:p>
            <a:pPr algn="r"/>
            <a:r>
              <a:rPr lang="en-US" b="1" dirty="0">
                <a:solidFill>
                  <a:srgbClr val="FFFFFF"/>
                </a:solidFill>
                <a:latin typeface="Century Gothic" panose="020B0502020202020204" pitchFamily="34" charset="0"/>
              </a:rPr>
              <a:t>Saul’s </a:t>
            </a:r>
            <a:r>
              <a:rPr lang="en-US" b="1" u="sng" dirty="0">
                <a:solidFill>
                  <a:srgbClr val="FFFFFF"/>
                </a:solidFill>
                <a:latin typeface="Century Gothic" panose="020B0502020202020204" pitchFamily="34" charset="0"/>
              </a:rPr>
              <a:t>dissimulation</a:t>
            </a:r>
            <a:r>
              <a:rPr lang="en-US" b="1" dirty="0">
                <a:solidFill>
                  <a:srgbClr val="FFFFFF"/>
                </a:solidFill>
                <a:latin typeface="Century Gothic" panose="020B0502020202020204" pitchFamily="34" charset="0"/>
              </a:rPr>
              <a:t>. </a:t>
            </a:r>
          </a:p>
        </p:txBody>
      </p:sp>
      <p:sp>
        <p:nvSpPr>
          <p:cNvPr id="3" name="Content Placeholder 2">
            <a:extLst>
              <a:ext uri="{FF2B5EF4-FFF2-40B4-BE49-F238E27FC236}">
                <a16:creationId xmlns:a16="http://schemas.microsoft.com/office/drawing/2014/main" id="{9D35AAE8-1B77-4936-A25E-4867551B053C}"/>
              </a:ext>
            </a:extLst>
          </p:cNvPr>
          <p:cNvSpPr>
            <a:spLocks noGrp="1"/>
          </p:cNvSpPr>
          <p:nvPr>
            <p:ph idx="1"/>
          </p:nvPr>
        </p:nvSpPr>
        <p:spPr>
          <a:xfrm>
            <a:off x="7582563" y="321732"/>
            <a:ext cx="4335613" cy="6346487"/>
          </a:xfrm>
        </p:spPr>
        <p:txBody>
          <a:bodyPr anchor="ctr">
            <a:normAutofit/>
          </a:bodyPr>
          <a:lstStyle/>
          <a:p>
            <a:r>
              <a:rPr lang="en-US" sz="3200" dirty="0">
                <a:solidFill>
                  <a:srgbClr val="FFFFFF"/>
                </a:solidFill>
              </a:rPr>
              <a:t>Correct analysis?</a:t>
            </a:r>
          </a:p>
          <a:p>
            <a:r>
              <a:rPr lang="en-US" sz="3200" dirty="0">
                <a:solidFill>
                  <a:srgbClr val="FFFFFF"/>
                </a:solidFill>
              </a:rPr>
              <a:t>Problem: when leaders </a:t>
            </a:r>
            <a:r>
              <a:rPr lang="en-US" sz="3200" u="sng" dirty="0">
                <a:solidFill>
                  <a:srgbClr val="FFFFFF"/>
                </a:solidFill>
              </a:rPr>
              <a:t>compromise</a:t>
            </a:r>
            <a:r>
              <a:rPr lang="en-US" sz="3200" dirty="0">
                <a:solidFill>
                  <a:srgbClr val="FFFFFF"/>
                </a:solidFill>
              </a:rPr>
              <a:t> God’s Word in order to </a:t>
            </a:r>
            <a:r>
              <a:rPr lang="en-US" sz="3200" u="sng" dirty="0">
                <a:solidFill>
                  <a:srgbClr val="FFFFFF"/>
                </a:solidFill>
              </a:rPr>
              <a:t>please</a:t>
            </a:r>
            <a:r>
              <a:rPr lang="en-US" sz="3200" dirty="0">
                <a:solidFill>
                  <a:srgbClr val="FFFFFF"/>
                </a:solidFill>
              </a:rPr>
              <a:t> people!</a:t>
            </a:r>
            <a:endParaRPr lang="en-US" sz="2000" dirty="0">
              <a:solidFill>
                <a:srgbClr val="FFFFFF"/>
              </a:solidFill>
            </a:endParaRPr>
          </a:p>
          <a:p>
            <a:r>
              <a:rPr lang="en-US" sz="3200" dirty="0">
                <a:solidFill>
                  <a:srgbClr val="FFFFFF"/>
                </a:solidFill>
              </a:rPr>
              <a:t>Saul does not </a:t>
            </a:r>
            <a:r>
              <a:rPr lang="en-US" sz="3200" u="sng" dirty="0">
                <a:solidFill>
                  <a:srgbClr val="FFFFFF"/>
                </a:solidFill>
              </a:rPr>
              <a:t>change</a:t>
            </a:r>
            <a:r>
              <a:rPr lang="en-US" sz="3200" dirty="0">
                <a:solidFill>
                  <a:srgbClr val="FFFFFF"/>
                </a:solidFill>
              </a:rPr>
              <a:t>. </a:t>
            </a:r>
            <a:r>
              <a:rPr lang="en-US" sz="3200" u="sng" dirty="0">
                <a:solidFill>
                  <a:srgbClr val="FFFFFF"/>
                </a:solidFill>
              </a:rPr>
              <a:t>Repentance</a:t>
            </a:r>
            <a:r>
              <a:rPr lang="en-US" sz="3200" dirty="0">
                <a:solidFill>
                  <a:srgbClr val="FFFFFF"/>
                </a:solidFill>
              </a:rPr>
              <a:t> is required. </a:t>
            </a:r>
          </a:p>
        </p:txBody>
      </p:sp>
      <p:pic>
        <p:nvPicPr>
          <p:cNvPr id="4" name="Picture 3">
            <a:extLst>
              <a:ext uri="{FF2B5EF4-FFF2-40B4-BE49-F238E27FC236}">
                <a16:creationId xmlns:a16="http://schemas.microsoft.com/office/drawing/2014/main" id="{ED1E8E17-0E0F-4DEB-8396-79BA09669A19}"/>
              </a:ext>
            </a:extLst>
          </p:cNvPr>
          <p:cNvPicPr>
            <a:picLocks noChangeAspect="1"/>
          </p:cNvPicPr>
          <p:nvPr/>
        </p:nvPicPr>
        <p:blipFill>
          <a:blip r:embed="rId2"/>
          <a:stretch>
            <a:fillRect/>
          </a:stretch>
        </p:blipFill>
        <p:spPr>
          <a:xfrm>
            <a:off x="670501" y="324976"/>
            <a:ext cx="6511092" cy="4986960"/>
          </a:xfrm>
          <a:prstGeom prst="rect">
            <a:avLst/>
          </a:prstGeom>
        </p:spPr>
      </p:pic>
    </p:spTree>
    <p:extLst>
      <p:ext uri="{BB962C8B-B14F-4D97-AF65-F5344CB8AC3E}">
        <p14:creationId xmlns:p14="http://schemas.microsoft.com/office/powerpoint/2010/main" val="51448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ED6512-6858-4552-B699-9A97FE9A4EA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038CB10-1F5C-4D54-9DF7-12586DE5B00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D3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27E5DD6-E96A-4541-A209-F7048FA6AEB2}"/>
              </a:ext>
            </a:extLst>
          </p:cNvPr>
          <p:cNvSpPr>
            <a:spLocks noGrp="1"/>
          </p:cNvSpPr>
          <p:nvPr>
            <p:ph type="title"/>
          </p:nvPr>
        </p:nvSpPr>
        <p:spPr>
          <a:xfrm>
            <a:off x="524256" y="5307980"/>
            <a:ext cx="6594189" cy="1228286"/>
          </a:xfrm>
        </p:spPr>
        <p:txBody>
          <a:bodyPr>
            <a:normAutofit fontScale="90000"/>
          </a:bodyPr>
          <a:lstStyle/>
          <a:p>
            <a:pPr algn="r"/>
            <a:r>
              <a:rPr lang="en-US" b="1" dirty="0">
                <a:solidFill>
                  <a:srgbClr val="FFFFFF"/>
                </a:solidFill>
                <a:latin typeface="Century Gothic" panose="020B0502020202020204" pitchFamily="34" charset="0"/>
              </a:rPr>
              <a:t>Saul’s </a:t>
            </a:r>
            <a:r>
              <a:rPr lang="en-US" b="1" u="sng" dirty="0">
                <a:solidFill>
                  <a:srgbClr val="FFFFFF"/>
                </a:solidFill>
                <a:latin typeface="Century Gothic" panose="020B0502020202020204" pitchFamily="34" charset="0"/>
              </a:rPr>
              <a:t>show</a:t>
            </a:r>
            <a:r>
              <a:rPr lang="en-US" b="1" dirty="0">
                <a:solidFill>
                  <a:srgbClr val="FFFFFF"/>
                </a:solidFill>
                <a:latin typeface="Century Gothic" panose="020B0502020202020204" pitchFamily="34" charset="0"/>
              </a:rPr>
              <a:t> of godliness.</a:t>
            </a:r>
          </a:p>
        </p:txBody>
      </p:sp>
      <p:sp>
        <p:nvSpPr>
          <p:cNvPr id="3" name="Content Placeholder 2">
            <a:extLst>
              <a:ext uri="{FF2B5EF4-FFF2-40B4-BE49-F238E27FC236}">
                <a16:creationId xmlns:a16="http://schemas.microsoft.com/office/drawing/2014/main" id="{9D35AAE8-1B77-4936-A25E-4867551B053C}"/>
              </a:ext>
            </a:extLst>
          </p:cNvPr>
          <p:cNvSpPr>
            <a:spLocks noGrp="1"/>
          </p:cNvSpPr>
          <p:nvPr>
            <p:ph idx="1"/>
          </p:nvPr>
        </p:nvSpPr>
        <p:spPr>
          <a:xfrm>
            <a:off x="7528841" y="321732"/>
            <a:ext cx="4335613" cy="6214534"/>
          </a:xfrm>
        </p:spPr>
        <p:txBody>
          <a:bodyPr anchor="ctr">
            <a:normAutofit/>
          </a:bodyPr>
          <a:lstStyle/>
          <a:p>
            <a:r>
              <a:rPr lang="en-US" sz="3200" dirty="0">
                <a:solidFill>
                  <a:srgbClr val="FFFFFF"/>
                </a:solidFill>
              </a:rPr>
              <a:t>Saul is like wicked Pharaoh!</a:t>
            </a:r>
          </a:p>
        </p:txBody>
      </p:sp>
      <p:pic>
        <p:nvPicPr>
          <p:cNvPr id="5" name="Picture 4">
            <a:extLst>
              <a:ext uri="{FF2B5EF4-FFF2-40B4-BE49-F238E27FC236}">
                <a16:creationId xmlns:a16="http://schemas.microsoft.com/office/drawing/2014/main" id="{10AA13F7-5C50-4DFD-A371-AEC02A3C5B81}"/>
              </a:ext>
            </a:extLst>
          </p:cNvPr>
          <p:cNvPicPr>
            <a:picLocks noChangeAspect="1"/>
          </p:cNvPicPr>
          <p:nvPr/>
        </p:nvPicPr>
        <p:blipFill>
          <a:blip r:embed="rId2"/>
          <a:stretch>
            <a:fillRect/>
          </a:stretch>
        </p:blipFill>
        <p:spPr>
          <a:xfrm>
            <a:off x="297556" y="863611"/>
            <a:ext cx="7047587" cy="4444369"/>
          </a:xfrm>
          <a:prstGeom prst="rect">
            <a:avLst/>
          </a:prstGeom>
        </p:spPr>
      </p:pic>
    </p:spTree>
    <p:extLst>
      <p:ext uri="{BB962C8B-B14F-4D97-AF65-F5344CB8AC3E}">
        <p14:creationId xmlns:p14="http://schemas.microsoft.com/office/powerpoint/2010/main" val="258528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899931-B952-4700-AF05-11EC52489ACE}"/>
              </a:ext>
            </a:extLst>
          </p:cNvPr>
          <p:cNvSpPr>
            <a:spLocks noGrp="1"/>
          </p:cNvSpPr>
          <p:nvPr>
            <p:ph idx="1"/>
          </p:nvPr>
        </p:nvSpPr>
        <p:spPr>
          <a:xfrm>
            <a:off x="487180" y="288472"/>
            <a:ext cx="11347553" cy="6460672"/>
          </a:xfrm>
        </p:spPr>
        <p:txBody>
          <a:bodyPr anchor="ctr">
            <a:normAutofit lnSpcReduction="10000"/>
          </a:bodyPr>
          <a:lstStyle/>
          <a:p>
            <a:pPr marL="457200" indent="-457200"/>
            <a:r>
              <a:rPr lang="en-US" sz="3600" dirty="0">
                <a:solidFill>
                  <a:schemeClr val="bg1"/>
                </a:solidFill>
                <a:latin typeface="Century Gothic" panose="020B0502020202020204" pitchFamily="34" charset="0"/>
              </a:rPr>
              <a:t>Exodus 10:16-20 Then Pharaoh called for Moses and Aaron in haste; and he said, I have sinned against the LORD your God, and against you. 17  Now therefore forgive, I pray thee, my sin only this once, and intreat the LORD your God, that he may take away from me this death only. 18  And he went out from Pharaoh, and intreated the LORD. 19  And the LORD turned a mighty strong west wind, which took away the locusts, and cast them into the Red sea; there remained not one locust in all the coasts of Egypt. 20  But the LORD hardened Pharaoh's heart, so that he would not let the children of Israel go.</a:t>
            </a:r>
          </a:p>
        </p:txBody>
      </p:sp>
    </p:spTree>
    <p:extLst>
      <p:ext uri="{BB962C8B-B14F-4D97-AF65-F5344CB8AC3E}">
        <p14:creationId xmlns:p14="http://schemas.microsoft.com/office/powerpoint/2010/main" val="16340593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899931-B952-4700-AF05-11EC52489ACE}"/>
              </a:ext>
            </a:extLst>
          </p:cNvPr>
          <p:cNvSpPr>
            <a:spLocks noGrp="1"/>
          </p:cNvSpPr>
          <p:nvPr>
            <p:ph idx="1"/>
          </p:nvPr>
        </p:nvSpPr>
        <p:spPr>
          <a:xfrm>
            <a:off x="487180" y="288472"/>
            <a:ext cx="11347553" cy="6460672"/>
          </a:xfrm>
        </p:spPr>
        <p:txBody>
          <a:bodyPr anchor="ctr">
            <a:normAutofit fontScale="92500"/>
          </a:bodyPr>
          <a:lstStyle/>
          <a:p>
            <a:pPr marL="457200" indent="-457200"/>
            <a:r>
              <a:rPr lang="en-US" sz="3600" dirty="0">
                <a:solidFill>
                  <a:schemeClr val="bg1"/>
                </a:solidFill>
                <a:latin typeface="Century Gothic" panose="020B0502020202020204" pitchFamily="34" charset="0"/>
              </a:rPr>
              <a:t>Luke 18:10-14 Two men went up into the temple to pray; the one a Pharisee, and the other a publican. 11  The Pharisee stood and prayed thus with himself, God, I thank thee, that I am not as other men are, extortioners, unjust, adulterers, or even as this publican. 12  I fast twice in the week, I give tithes of all that I possess. 13  And the publican, standing afar off, would not lift up so much as his eyes unto heaven, but smote upon his breast, saying, God be merciful to me a sinner. 14  I tell you, this man went down to his house justified rather than the other: for every one that </a:t>
            </a:r>
            <a:r>
              <a:rPr lang="en-US" sz="3600" dirty="0" err="1">
                <a:solidFill>
                  <a:schemeClr val="bg1"/>
                </a:solidFill>
                <a:latin typeface="Century Gothic" panose="020B0502020202020204" pitchFamily="34" charset="0"/>
              </a:rPr>
              <a:t>exalteth</a:t>
            </a:r>
            <a:r>
              <a:rPr lang="en-US" sz="3600" dirty="0">
                <a:solidFill>
                  <a:schemeClr val="bg1"/>
                </a:solidFill>
                <a:latin typeface="Century Gothic" panose="020B0502020202020204" pitchFamily="34" charset="0"/>
              </a:rPr>
              <a:t> himself shall be abased; and he that </a:t>
            </a:r>
            <a:r>
              <a:rPr lang="en-US" sz="3600" dirty="0" err="1">
                <a:solidFill>
                  <a:schemeClr val="bg1"/>
                </a:solidFill>
                <a:latin typeface="Century Gothic" panose="020B0502020202020204" pitchFamily="34" charset="0"/>
              </a:rPr>
              <a:t>humbleth</a:t>
            </a:r>
            <a:r>
              <a:rPr lang="en-US" sz="3600" dirty="0">
                <a:solidFill>
                  <a:schemeClr val="bg1"/>
                </a:solidFill>
                <a:latin typeface="Century Gothic" panose="020B0502020202020204" pitchFamily="34" charset="0"/>
              </a:rPr>
              <a:t> himself shall be exalted.</a:t>
            </a:r>
          </a:p>
        </p:txBody>
      </p:sp>
    </p:spTree>
    <p:extLst>
      <p:ext uri="{BB962C8B-B14F-4D97-AF65-F5344CB8AC3E}">
        <p14:creationId xmlns:p14="http://schemas.microsoft.com/office/powerpoint/2010/main" val="12145195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ED6512-6858-4552-B699-9A97FE9A4EA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038CB10-1F5C-4D54-9DF7-12586DE5B00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D3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27E5DD6-E96A-4541-A209-F7048FA6AEB2}"/>
              </a:ext>
            </a:extLst>
          </p:cNvPr>
          <p:cNvSpPr>
            <a:spLocks noGrp="1"/>
          </p:cNvSpPr>
          <p:nvPr>
            <p:ph type="title"/>
          </p:nvPr>
        </p:nvSpPr>
        <p:spPr>
          <a:xfrm>
            <a:off x="376518" y="5311936"/>
            <a:ext cx="6741927" cy="1080346"/>
          </a:xfrm>
        </p:spPr>
        <p:txBody>
          <a:bodyPr>
            <a:normAutofit fontScale="90000"/>
          </a:bodyPr>
          <a:lstStyle/>
          <a:p>
            <a:pPr algn="r"/>
            <a:r>
              <a:rPr lang="en-US" b="1" dirty="0">
                <a:solidFill>
                  <a:srgbClr val="FFFFFF"/>
                </a:solidFill>
                <a:latin typeface="Century Gothic" panose="020B0502020202020204" pitchFamily="34" charset="0"/>
              </a:rPr>
              <a:t>Saul’s </a:t>
            </a:r>
            <a:r>
              <a:rPr lang="en-US" b="1" u="sng" dirty="0">
                <a:solidFill>
                  <a:srgbClr val="FFFFFF"/>
                </a:solidFill>
                <a:latin typeface="Century Gothic" panose="020B0502020202020204" pitchFamily="34" charset="0"/>
              </a:rPr>
              <a:t>loss</a:t>
            </a:r>
            <a:r>
              <a:rPr lang="en-US" b="1" dirty="0">
                <a:solidFill>
                  <a:srgbClr val="FFFFFF"/>
                </a:solidFill>
                <a:latin typeface="Century Gothic" panose="020B0502020202020204" pitchFamily="34" charset="0"/>
              </a:rPr>
              <a:t> of the kingdom.</a:t>
            </a:r>
          </a:p>
        </p:txBody>
      </p:sp>
      <p:sp>
        <p:nvSpPr>
          <p:cNvPr id="3" name="Content Placeholder 2">
            <a:extLst>
              <a:ext uri="{FF2B5EF4-FFF2-40B4-BE49-F238E27FC236}">
                <a16:creationId xmlns:a16="http://schemas.microsoft.com/office/drawing/2014/main" id="{9D35AAE8-1B77-4936-A25E-4867551B053C}"/>
              </a:ext>
            </a:extLst>
          </p:cNvPr>
          <p:cNvSpPr>
            <a:spLocks noGrp="1"/>
          </p:cNvSpPr>
          <p:nvPr>
            <p:ph idx="1"/>
          </p:nvPr>
        </p:nvSpPr>
        <p:spPr>
          <a:xfrm>
            <a:off x="7582563" y="321732"/>
            <a:ext cx="4335613" cy="6346487"/>
          </a:xfrm>
        </p:spPr>
        <p:txBody>
          <a:bodyPr anchor="ctr">
            <a:normAutofit/>
          </a:bodyPr>
          <a:lstStyle/>
          <a:p>
            <a:r>
              <a:rPr lang="en-US" sz="3200" dirty="0">
                <a:solidFill>
                  <a:srgbClr val="FFFFFF"/>
                </a:solidFill>
              </a:rPr>
              <a:t>Loss at the Judgment Seat of Christ.</a:t>
            </a:r>
          </a:p>
        </p:txBody>
      </p:sp>
      <p:pic>
        <p:nvPicPr>
          <p:cNvPr id="4" name="Picture 3">
            <a:extLst>
              <a:ext uri="{FF2B5EF4-FFF2-40B4-BE49-F238E27FC236}">
                <a16:creationId xmlns:a16="http://schemas.microsoft.com/office/drawing/2014/main" id="{ED1E8E17-0E0F-4DEB-8396-79BA09669A19}"/>
              </a:ext>
            </a:extLst>
          </p:cNvPr>
          <p:cNvPicPr>
            <a:picLocks noChangeAspect="1"/>
          </p:cNvPicPr>
          <p:nvPr/>
        </p:nvPicPr>
        <p:blipFill>
          <a:blip r:embed="rId2"/>
          <a:stretch>
            <a:fillRect/>
          </a:stretch>
        </p:blipFill>
        <p:spPr>
          <a:xfrm>
            <a:off x="670501" y="324976"/>
            <a:ext cx="6511092" cy="4986960"/>
          </a:xfrm>
          <a:prstGeom prst="rect">
            <a:avLst/>
          </a:prstGeom>
        </p:spPr>
      </p:pic>
    </p:spTree>
    <p:extLst>
      <p:ext uri="{BB962C8B-B14F-4D97-AF65-F5344CB8AC3E}">
        <p14:creationId xmlns:p14="http://schemas.microsoft.com/office/powerpoint/2010/main" val="2916230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899931-B952-4700-AF05-11EC52489ACE}"/>
              </a:ext>
            </a:extLst>
          </p:cNvPr>
          <p:cNvSpPr>
            <a:spLocks noGrp="1"/>
          </p:cNvSpPr>
          <p:nvPr>
            <p:ph idx="1"/>
          </p:nvPr>
        </p:nvSpPr>
        <p:spPr>
          <a:xfrm>
            <a:off x="487180" y="288472"/>
            <a:ext cx="11347553" cy="6460672"/>
          </a:xfrm>
        </p:spPr>
        <p:txBody>
          <a:bodyPr anchor="ctr">
            <a:normAutofit/>
          </a:bodyPr>
          <a:lstStyle/>
          <a:p>
            <a:pPr marL="457200" indent="-457200"/>
            <a:r>
              <a:rPr lang="en-US" sz="3600" dirty="0">
                <a:solidFill>
                  <a:schemeClr val="bg1"/>
                </a:solidFill>
                <a:latin typeface="Century Gothic" panose="020B0502020202020204" pitchFamily="34" charset="0"/>
              </a:rPr>
              <a:t>Romans 8:15-17 For ye have not received the spirit of bondage again to fear; but ye have received the Spirit of adoption, whereby we cry, Abba, Father. 16  The Spirit itself </a:t>
            </a:r>
            <a:r>
              <a:rPr lang="en-US" sz="3600" dirty="0" err="1">
                <a:solidFill>
                  <a:schemeClr val="bg1"/>
                </a:solidFill>
                <a:latin typeface="Century Gothic" panose="020B0502020202020204" pitchFamily="34" charset="0"/>
              </a:rPr>
              <a:t>beareth</a:t>
            </a:r>
            <a:r>
              <a:rPr lang="en-US" sz="3600" dirty="0">
                <a:solidFill>
                  <a:schemeClr val="bg1"/>
                </a:solidFill>
                <a:latin typeface="Century Gothic" panose="020B0502020202020204" pitchFamily="34" charset="0"/>
              </a:rPr>
              <a:t> witness with our spirit, that we are the children of God: 17  And if children, then heirs; heirs of God, and joint-heirs with Christ; if so be that we suffer with him, that we may be also glorified together. </a:t>
            </a:r>
          </a:p>
        </p:txBody>
      </p:sp>
    </p:spTree>
    <p:extLst>
      <p:ext uri="{BB962C8B-B14F-4D97-AF65-F5344CB8AC3E}">
        <p14:creationId xmlns:p14="http://schemas.microsoft.com/office/powerpoint/2010/main" val="17150515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F94DB5F43F29D49A6E8E0828CE3107F" ma:contentTypeVersion="7" ma:contentTypeDescription="Create a new document." ma:contentTypeScope="" ma:versionID="f6205a6e5b60a6581a872eeff60a6fce">
  <xsd:schema xmlns:xsd="http://www.w3.org/2001/XMLSchema" xmlns:xs="http://www.w3.org/2001/XMLSchema" xmlns:p="http://schemas.microsoft.com/office/2006/metadata/properties" xmlns:ns2="92225faf-0d15-43dc-b0d3-949d76b83189" xmlns:ns3="85009109-077a-450e-82c0-9072b8164ed1" targetNamespace="http://schemas.microsoft.com/office/2006/metadata/properties" ma:root="true" ma:fieldsID="4154eefe68d8a92f40066778c1b0231f" ns2:_="" ns3:_="">
    <xsd:import namespace="92225faf-0d15-43dc-b0d3-949d76b83189"/>
    <xsd:import namespace="85009109-077a-450e-82c0-9072b8164ed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225faf-0d15-43dc-b0d3-949d76b8318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5009109-077a-450e-82c0-9072b8164ed1"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2F8C6A-B020-4E02-BEDB-7A06E34EB016}">
  <ds:schemaRefs>
    <ds:schemaRef ds:uri="http://schemas.microsoft.com/sharepoint/v3/contenttype/forms"/>
  </ds:schemaRefs>
</ds:datastoreItem>
</file>

<file path=customXml/itemProps2.xml><?xml version="1.0" encoding="utf-8"?>
<ds:datastoreItem xmlns:ds="http://schemas.openxmlformats.org/officeDocument/2006/customXml" ds:itemID="{1B336976-E9A2-4D91-B2E6-D238D6E3FCBE}">
  <ds:schemaRefs>
    <ds:schemaRef ds:uri="http://purl.org/dc/terms/"/>
    <ds:schemaRef ds:uri="http://schemas.openxmlformats.org/package/2006/metadata/core-properties"/>
    <ds:schemaRef ds:uri="http://schemas.microsoft.com/office/2006/documentManagement/types"/>
    <ds:schemaRef ds:uri="92225faf-0d15-43dc-b0d3-949d76b83189"/>
    <ds:schemaRef ds:uri="http://purl.org/dc/elements/1.1/"/>
    <ds:schemaRef ds:uri="http://schemas.microsoft.com/office/2006/metadata/properties"/>
    <ds:schemaRef ds:uri="http://schemas.microsoft.com/office/infopath/2007/PartnerControls"/>
    <ds:schemaRef ds:uri="85009109-077a-450e-82c0-9072b8164ed1"/>
    <ds:schemaRef ds:uri="http://www.w3.org/XML/1998/namespace"/>
    <ds:schemaRef ds:uri="http://purl.org/dc/dcmitype/"/>
  </ds:schemaRefs>
</ds:datastoreItem>
</file>

<file path=customXml/itemProps3.xml><?xml version="1.0" encoding="utf-8"?>
<ds:datastoreItem xmlns:ds="http://schemas.openxmlformats.org/officeDocument/2006/customXml" ds:itemID="{37582769-8BBD-4968-959D-408E4E3067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225faf-0d15-43dc-b0d3-949d76b83189"/>
    <ds:schemaRef ds:uri="85009109-077a-450e-82c0-9072b8164e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4173</TotalTime>
  <Words>732</Words>
  <Application>Microsoft Office PowerPoint</Application>
  <PresentationFormat>Widescreen</PresentationFormat>
  <Paragraphs>35</Paragraphs>
  <Slides>17</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17</vt:i4>
      </vt:variant>
    </vt:vector>
  </HeadingPairs>
  <TitlesOfParts>
    <vt:vector size="23" baseType="lpstr">
      <vt:lpstr>Arial</vt:lpstr>
      <vt:lpstr>Calibri</vt:lpstr>
      <vt:lpstr>Calibri Light</vt:lpstr>
      <vt:lpstr>Century Gothic</vt:lpstr>
      <vt:lpstr>Office Theme</vt:lpstr>
      <vt:lpstr>1_Office Theme</vt:lpstr>
      <vt:lpstr>Saul’s Rebellion Against God’s Word 3</vt:lpstr>
      <vt:lpstr>No one  can make you sin.</vt:lpstr>
      <vt:lpstr>Sacrifice is worthless when the heart is in rebellion!</vt:lpstr>
      <vt:lpstr>Saul’s dissimulation. </vt:lpstr>
      <vt:lpstr>Saul’s show of godliness.</vt:lpstr>
      <vt:lpstr>PowerPoint Presentation</vt:lpstr>
      <vt:lpstr>PowerPoint Presentation</vt:lpstr>
      <vt:lpstr>Saul’s loss of the kingdom.</vt:lpstr>
      <vt:lpstr>PowerPoint Presentation</vt:lpstr>
      <vt:lpstr>PowerPoint Presentation</vt:lpstr>
      <vt:lpstr>God’s repentance over Saul.</vt:lpstr>
      <vt:lpstr>Saul is a fool.</vt:lpstr>
      <vt:lpstr>No one gets away with sin.</vt:lpstr>
      <vt:lpstr>PowerPoint Presentation</vt:lpstr>
      <vt:lpstr>PowerPoint Presentation</vt:lpstr>
      <vt:lpstr>Is the Word of God authoritative over your life?</vt:lpstr>
      <vt:lpstr>Saul’s Rebellion Against God’s Word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Faith’s Exploit for the Lord.</dc:title>
  <dc:creator>Sam Miles</dc:creator>
  <cp:lastModifiedBy>Sam Miles</cp:lastModifiedBy>
  <cp:revision>7</cp:revision>
  <dcterms:created xsi:type="dcterms:W3CDTF">2018-03-10T14:11:25Z</dcterms:created>
  <dcterms:modified xsi:type="dcterms:W3CDTF">2018-05-06T11:59:48Z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0x010100FF94DB5F43F29D49A6E8E0828CE3107F</vt:lpwstr>
  </property>
</Properties>
</file>